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6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7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8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9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theme/theme10.xml" ContentType="application/vnd.openxmlformats-officedocument.theme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50" r:id="rId6"/>
    <p:sldMasterId id="2147483768" r:id="rId7"/>
    <p:sldMasterId id="2147483780" r:id="rId8"/>
    <p:sldMasterId id="2147483792" r:id="rId9"/>
    <p:sldMasterId id="2147483810" r:id="rId10"/>
    <p:sldMasterId id="2147483910" r:id="rId11"/>
  </p:sldMasterIdLst>
  <p:notesMasterIdLst>
    <p:notesMasterId r:id="rId25"/>
  </p:notesMasterIdLst>
  <p:sldIdLst>
    <p:sldId id="256" r:id="rId12"/>
    <p:sldId id="283" r:id="rId13"/>
    <p:sldId id="284" r:id="rId14"/>
    <p:sldId id="323" r:id="rId15"/>
    <p:sldId id="324" r:id="rId16"/>
    <p:sldId id="330" r:id="rId17"/>
    <p:sldId id="322" r:id="rId18"/>
    <p:sldId id="285" r:id="rId19"/>
    <p:sldId id="326" r:id="rId20"/>
    <p:sldId id="329" r:id="rId21"/>
    <p:sldId id="327" r:id="rId22"/>
    <p:sldId id="328" r:id="rId23"/>
    <p:sldId id="325" r:id="rId24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99"/>
    <a:srgbClr val="006600"/>
    <a:srgbClr val="008000"/>
    <a:srgbClr val="CCECFF"/>
    <a:srgbClr val="CCFFCC"/>
    <a:srgbClr val="663300"/>
    <a:srgbClr val="333333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393" autoAdjust="0"/>
  </p:normalViewPr>
  <p:slideViewPr>
    <p:cSldViewPr snapToGrid="0">
      <p:cViewPr varScale="1">
        <p:scale>
          <a:sx n="80" d="100"/>
          <a:sy n="80" d="100"/>
        </p:scale>
        <p:origin x="152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0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/>
              <a:t>Energy consumption 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Sheet1!$A$7</c:f>
              <c:strCache>
                <c:ptCount val="1"/>
                <c:pt idx="0">
                  <c:v>Wind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Sheet1!$C$1:$F$1</c:f>
              <c:numCache>
                <c:formatCode>General</c:formatCode>
                <c:ptCount val="4"/>
                <c:pt idx="0">
                  <c:v>2010</c:v>
                </c:pt>
                <c:pt idx="1">
                  <c:v>2020</c:v>
                </c:pt>
                <c:pt idx="2">
                  <c:v>2030</c:v>
                </c:pt>
                <c:pt idx="3">
                  <c:v>2040</c:v>
                </c:pt>
              </c:numCache>
            </c:numRef>
          </c:cat>
          <c:val>
            <c:numRef>
              <c:f>Sheet1!$C$7:$F$7</c:f>
              <c:numCache>
                <c:formatCode>General</c:formatCode>
                <c:ptCount val="4"/>
                <c:pt idx="0">
                  <c:v>44</c:v>
                </c:pt>
                <c:pt idx="1">
                  <c:v>266</c:v>
                </c:pt>
                <c:pt idx="2">
                  <c:v>542</c:v>
                </c:pt>
                <c:pt idx="3">
                  <c:v>688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CE-44C1-B7CC-11C0EA9949EC}"/>
            </c:ext>
          </c:extLst>
        </c:ser>
        <c:ser>
          <c:idx val="1"/>
          <c:order val="1"/>
          <c:tx>
            <c:strRef>
              <c:f>Sheet1!$A$8</c:f>
              <c:strCache>
                <c:ptCount val="1"/>
                <c:pt idx="0">
                  <c:v>Solar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Sheet1!$C$1:$F$1</c:f>
              <c:numCache>
                <c:formatCode>General</c:formatCode>
                <c:ptCount val="4"/>
                <c:pt idx="0">
                  <c:v>2010</c:v>
                </c:pt>
                <c:pt idx="1">
                  <c:v>2020</c:v>
                </c:pt>
                <c:pt idx="2">
                  <c:v>2030</c:v>
                </c:pt>
                <c:pt idx="3">
                  <c:v>2040</c:v>
                </c:pt>
              </c:numCache>
            </c:numRef>
          </c:cat>
          <c:val>
            <c:numRef>
              <c:f>Sheet1!$C$8:$F$8</c:f>
              <c:numCache>
                <c:formatCode>General</c:formatCode>
                <c:ptCount val="4"/>
                <c:pt idx="0">
                  <c:v>15</c:v>
                </c:pt>
                <c:pt idx="1">
                  <c:v>66</c:v>
                </c:pt>
                <c:pt idx="2">
                  <c:v>244</c:v>
                </c:pt>
                <c:pt idx="3">
                  <c:v>480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8CE-44C1-B7CC-11C0EA9949EC}"/>
            </c:ext>
          </c:extLst>
        </c:ser>
        <c:ser>
          <c:idx val="2"/>
          <c:order val="2"/>
          <c:tx>
            <c:strRef>
              <c:f>Sheet1!$A$9</c:f>
              <c:strCache>
                <c:ptCount val="1"/>
                <c:pt idx="0">
                  <c:v>Photovoltaic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Sheet1!$C$1:$F$1</c:f>
              <c:numCache>
                <c:formatCode>General</c:formatCode>
                <c:ptCount val="4"/>
                <c:pt idx="0">
                  <c:v>2010</c:v>
                </c:pt>
                <c:pt idx="1">
                  <c:v>2020</c:v>
                </c:pt>
                <c:pt idx="2">
                  <c:v>2030</c:v>
                </c:pt>
                <c:pt idx="3">
                  <c:v>2040</c:v>
                </c:pt>
              </c:numCache>
            </c:numRef>
          </c:cat>
          <c:val>
            <c:numRef>
              <c:f>Sheet1!$C$9:$F$9</c:f>
              <c:numCache>
                <c:formatCode>General</c:formatCode>
                <c:ptCount val="4"/>
                <c:pt idx="0">
                  <c:v>2</c:v>
                </c:pt>
                <c:pt idx="1">
                  <c:v>24</c:v>
                </c:pt>
                <c:pt idx="2">
                  <c:v>221</c:v>
                </c:pt>
                <c:pt idx="3">
                  <c:v>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8CE-44C1-B7CC-11C0EA9949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090575327"/>
        <c:axId val="2090576575"/>
      </c:barChart>
      <c:catAx>
        <c:axId val="2090575327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50" dirty="0"/>
                  <a:t>Year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5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0576575"/>
        <c:crosses val="autoZero"/>
        <c:auto val="1"/>
        <c:lblAlgn val="ctr"/>
        <c:lblOffset val="100"/>
        <c:noMultiLvlLbl val="0"/>
      </c:catAx>
      <c:valAx>
        <c:axId val="20905765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05753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acrossLinear" id="2">
  <a:schemeClr val="accent1"/>
  <a:schemeClr val="accent2"/>
  <a:schemeClr val="accent3"/>
  <a:schemeClr val="accent4"/>
  <a:schemeClr val="accent5"/>
  <a:schemeClr val="accent6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26FC102-7CF4-4FAF-AEF7-7EEC16D4E8D9}" type="doc">
      <dgm:prSet loTypeId="urn:microsoft.com/office/officeart/2005/8/layout/cycle3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8DC692C0-AD42-4719-95CD-74E3AD00DF34}">
      <dgm:prSet phldrT="[Text]" custT="1"/>
      <dgm:spPr/>
      <dgm:t>
        <a:bodyPr/>
        <a:lstStyle/>
        <a:p>
          <a:r>
            <a:rPr lang="en-US" sz="1400" dirty="0"/>
            <a:t>Understanding Energy Use</a:t>
          </a:r>
        </a:p>
      </dgm:t>
    </dgm:pt>
    <dgm:pt modelId="{DAC464BA-B1FE-4B4F-BAD4-9347F1F96BDF}" type="parTrans" cxnId="{01103BAA-6B01-4191-9512-AFD639646A26}">
      <dgm:prSet/>
      <dgm:spPr/>
      <dgm:t>
        <a:bodyPr/>
        <a:lstStyle/>
        <a:p>
          <a:endParaRPr lang="en-US" sz="3200"/>
        </a:p>
      </dgm:t>
    </dgm:pt>
    <dgm:pt modelId="{DCFAEE28-AAFB-4921-AFD6-91186748AD8D}" type="sibTrans" cxnId="{01103BAA-6B01-4191-9512-AFD639646A26}">
      <dgm:prSet custT="1"/>
      <dgm:spPr/>
      <dgm:t>
        <a:bodyPr/>
        <a:lstStyle/>
        <a:p>
          <a:endParaRPr lang="en-US" sz="1100"/>
        </a:p>
      </dgm:t>
    </dgm:pt>
    <dgm:pt modelId="{D4EE73ED-D19C-4C6D-9035-1FC13CC74890}">
      <dgm:prSet phldrT="[Text]" custT="1"/>
      <dgm:spPr/>
      <dgm:t>
        <a:bodyPr/>
        <a:lstStyle/>
        <a:p>
          <a:r>
            <a:rPr lang="en-US" sz="1400" dirty="0"/>
            <a:t>Planning and organizing</a:t>
          </a:r>
        </a:p>
      </dgm:t>
    </dgm:pt>
    <dgm:pt modelId="{3062285F-8515-454B-86F4-9C0013C03190}" type="parTrans" cxnId="{B9025BD5-4D7D-4792-BEBC-380CF9ADB65D}">
      <dgm:prSet/>
      <dgm:spPr/>
      <dgm:t>
        <a:bodyPr/>
        <a:lstStyle/>
        <a:p>
          <a:endParaRPr lang="en-US" sz="3200"/>
        </a:p>
      </dgm:t>
    </dgm:pt>
    <dgm:pt modelId="{693908B4-FBB1-460B-98DA-9D2039C957AB}" type="sibTrans" cxnId="{B9025BD5-4D7D-4792-BEBC-380CF9ADB65D}">
      <dgm:prSet custT="1"/>
      <dgm:spPr/>
      <dgm:t>
        <a:bodyPr/>
        <a:lstStyle/>
        <a:p>
          <a:endParaRPr lang="en-US" sz="1100"/>
        </a:p>
      </dgm:t>
    </dgm:pt>
    <dgm:pt modelId="{69952266-F99A-4D7B-A520-A11199D652F1}">
      <dgm:prSet phldrT="[Text]" custT="1"/>
      <dgm:spPr/>
      <dgm:t>
        <a:bodyPr/>
        <a:lstStyle/>
        <a:p>
          <a:r>
            <a:rPr lang="en-US" sz="1400" dirty="0"/>
            <a:t>Implementation</a:t>
          </a:r>
        </a:p>
      </dgm:t>
    </dgm:pt>
    <dgm:pt modelId="{705E80C6-757D-4889-9F1F-B03EC7B0277B}" type="parTrans" cxnId="{E301D984-C289-48ED-BA2F-CA7541EACF6F}">
      <dgm:prSet/>
      <dgm:spPr/>
      <dgm:t>
        <a:bodyPr/>
        <a:lstStyle/>
        <a:p>
          <a:endParaRPr lang="en-US" sz="3200"/>
        </a:p>
      </dgm:t>
    </dgm:pt>
    <dgm:pt modelId="{D4321597-0C69-46E7-AB11-1C8FE238C495}" type="sibTrans" cxnId="{E301D984-C289-48ED-BA2F-CA7541EACF6F}">
      <dgm:prSet custT="1"/>
      <dgm:spPr/>
      <dgm:t>
        <a:bodyPr/>
        <a:lstStyle/>
        <a:p>
          <a:endParaRPr lang="en-US" sz="1100"/>
        </a:p>
      </dgm:t>
    </dgm:pt>
    <dgm:pt modelId="{006DF610-C9D0-496D-A8E0-7269641A7150}">
      <dgm:prSet phldrT="[Text]" custT="1"/>
      <dgm:spPr/>
      <dgm:t>
        <a:bodyPr/>
        <a:lstStyle/>
        <a:p>
          <a:r>
            <a:rPr lang="en-US" sz="1400" dirty="0"/>
            <a:t>Monitoring</a:t>
          </a:r>
        </a:p>
      </dgm:t>
    </dgm:pt>
    <dgm:pt modelId="{13296E1E-AB23-490B-AE39-0813803BB80A}" type="parTrans" cxnId="{AF714380-3ABF-43DD-AF79-BA430ECDD864}">
      <dgm:prSet/>
      <dgm:spPr/>
      <dgm:t>
        <a:bodyPr/>
        <a:lstStyle/>
        <a:p>
          <a:endParaRPr lang="en-US" sz="3200"/>
        </a:p>
      </dgm:t>
    </dgm:pt>
    <dgm:pt modelId="{F6E7FD68-3CC5-487A-BB71-3C53E31E9E3E}" type="sibTrans" cxnId="{AF714380-3ABF-43DD-AF79-BA430ECDD864}">
      <dgm:prSet custT="1"/>
      <dgm:spPr/>
      <dgm:t>
        <a:bodyPr/>
        <a:lstStyle/>
        <a:p>
          <a:endParaRPr lang="en-US" sz="1100"/>
        </a:p>
      </dgm:t>
    </dgm:pt>
    <dgm:pt modelId="{07082964-8D62-4070-AD96-2B3A2AABA9B4}">
      <dgm:prSet phldrT="[Text]" custT="1"/>
      <dgm:spPr/>
      <dgm:t>
        <a:bodyPr/>
        <a:lstStyle/>
        <a:p>
          <a:r>
            <a:rPr lang="en-US" sz="1400" dirty="0"/>
            <a:t>Commitment</a:t>
          </a:r>
        </a:p>
      </dgm:t>
    </dgm:pt>
    <dgm:pt modelId="{CB6292CC-C0DD-4C13-AE41-42DFBDEC6BA6}" type="parTrans" cxnId="{704820FF-D55A-4CED-B68D-047C02440727}">
      <dgm:prSet/>
      <dgm:spPr/>
      <dgm:t>
        <a:bodyPr/>
        <a:lstStyle/>
        <a:p>
          <a:endParaRPr lang="en-US" sz="3200"/>
        </a:p>
      </dgm:t>
    </dgm:pt>
    <dgm:pt modelId="{68B69F5D-1987-4A57-A048-E8FA78BF4B7F}" type="sibTrans" cxnId="{704820FF-D55A-4CED-B68D-047C02440727}">
      <dgm:prSet custT="1"/>
      <dgm:spPr/>
      <dgm:t>
        <a:bodyPr/>
        <a:lstStyle/>
        <a:p>
          <a:endParaRPr lang="en-US" sz="1100"/>
        </a:p>
      </dgm:t>
    </dgm:pt>
    <dgm:pt modelId="{CEC9F8FD-E44D-4CC2-8DC8-3A0CDBAADF81}" type="pres">
      <dgm:prSet presAssocID="{D26FC102-7CF4-4FAF-AEF7-7EEC16D4E8D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AA8AAAF-CE15-4AF7-A188-A09AD44C0678}" type="pres">
      <dgm:prSet presAssocID="{D26FC102-7CF4-4FAF-AEF7-7EEC16D4E8D9}" presName="cycle" presStyleCnt="0"/>
      <dgm:spPr/>
    </dgm:pt>
    <dgm:pt modelId="{F5970336-D3C3-4A67-827E-FB82627A25D9}" type="pres">
      <dgm:prSet presAssocID="{8DC692C0-AD42-4719-95CD-74E3AD00DF34}" presName="nodeFirs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299DD4-B511-4F6B-B688-0775007B9814}" type="pres">
      <dgm:prSet presAssocID="{DCFAEE28-AAFB-4921-AFD6-91186748AD8D}" presName="sibTransFirstNode" presStyleLbl="bgShp" presStyleIdx="0" presStyleCnt="1"/>
      <dgm:spPr/>
      <dgm:t>
        <a:bodyPr/>
        <a:lstStyle/>
        <a:p>
          <a:endParaRPr lang="en-US"/>
        </a:p>
      </dgm:t>
    </dgm:pt>
    <dgm:pt modelId="{0E2A7426-4203-451E-BB7C-3DD31DE81E90}" type="pres">
      <dgm:prSet presAssocID="{D4EE73ED-D19C-4C6D-9035-1FC13CC74890}" presName="nodeFollowingNodes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E432A4-8EBA-4BF6-9CC1-D5EADACE505E}" type="pres">
      <dgm:prSet presAssocID="{69952266-F99A-4D7B-A520-A11199D652F1}" presName="nodeFollowingNodes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451056-E6D2-4828-9EDB-A8323565001B}" type="pres">
      <dgm:prSet presAssocID="{006DF610-C9D0-496D-A8E0-7269641A7150}" presName="nodeFollowingNodes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5E4A84-B928-4E36-9EDF-DC02CFCD5185}" type="pres">
      <dgm:prSet presAssocID="{07082964-8D62-4070-AD96-2B3A2AABA9B4}" presName="nodeFollowingNodes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23A6281-5C7C-4C04-9FB0-D1C40B438B1F}" type="presOf" srcId="{D4EE73ED-D19C-4C6D-9035-1FC13CC74890}" destId="{0E2A7426-4203-451E-BB7C-3DD31DE81E90}" srcOrd="0" destOrd="0" presId="urn:microsoft.com/office/officeart/2005/8/layout/cycle3"/>
    <dgm:cxn modelId="{31FA0AA0-86E0-489B-B05B-32334B2689BD}" type="presOf" srcId="{07082964-8D62-4070-AD96-2B3A2AABA9B4}" destId="{895E4A84-B928-4E36-9EDF-DC02CFCD5185}" srcOrd="0" destOrd="0" presId="urn:microsoft.com/office/officeart/2005/8/layout/cycle3"/>
    <dgm:cxn modelId="{15F44F39-F025-48A0-AD8C-4C4B09368D0B}" type="presOf" srcId="{006DF610-C9D0-496D-A8E0-7269641A7150}" destId="{54451056-E6D2-4828-9EDB-A8323565001B}" srcOrd="0" destOrd="0" presId="urn:microsoft.com/office/officeart/2005/8/layout/cycle3"/>
    <dgm:cxn modelId="{01103BAA-6B01-4191-9512-AFD639646A26}" srcId="{D26FC102-7CF4-4FAF-AEF7-7EEC16D4E8D9}" destId="{8DC692C0-AD42-4719-95CD-74E3AD00DF34}" srcOrd="0" destOrd="0" parTransId="{DAC464BA-B1FE-4B4F-BAD4-9347F1F96BDF}" sibTransId="{DCFAEE28-AAFB-4921-AFD6-91186748AD8D}"/>
    <dgm:cxn modelId="{E301D984-C289-48ED-BA2F-CA7541EACF6F}" srcId="{D26FC102-7CF4-4FAF-AEF7-7EEC16D4E8D9}" destId="{69952266-F99A-4D7B-A520-A11199D652F1}" srcOrd="2" destOrd="0" parTransId="{705E80C6-757D-4889-9F1F-B03EC7B0277B}" sibTransId="{D4321597-0C69-46E7-AB11-1C8FE238C495}"/>
    <dgm:cxn modelId="{704820FF-D55A-4CED-B68D-047C02440727}" srcId="{D26FC102-7CF4-4FAF-AEF7-7EEC16D4E8D9}" destId="{07082964-8D62-4070-AD96-2B3A2AABA9B4}" srcOrd="4" destOrd="0" parTransId="{CB6292CC-C0DD-4C13-AE41-42DFBDEC6BA6}" sibTransId="{68B69F5D-1987-4A57-A048-E8FA78BF4B7F}"/>
    <dgm:cxn modelId="{929D0DAA-BD1A-4DE5-93E5-0C4317C28D3B}" type="presOf" srcId="{DCFAEE28-AAFB-4921-AFD6-91186748AD8D}" destId="{76299DD4-B511-4F6B-B688-0775007B9814}" srcOrd="0" destOrd="0" presId="urn:microsoft.com/office/officeart/2005/8/layout/cycle3"/>
    <dgm:cxn modelId="{B49CB507-139D-4034-8485-8036209EF6F8}" type="presOf" srcId="{8DC692C0-AD42-4719-95CD-74E3AD00DF34}" destId="{F5970336-D3C3-4A67-827E-FB82627A25D9}" srcOrd="0" destOrd="0" presId="urn:microsoft.com/office/officeart/2005/8/layout/cycle3"/>
    <dgm:cxn modelId="{52609AE8-DEE4-48B3-A854-BE526054C497}" type="presOf" srcId="{D26FC102-7CF4-4FAF-AEF7-7EEC16D4E8D9}" destId="{CEC9F8FD-E44D-4CC2-8DC8-3A0CDBAADF81}" srcOrd="0" destOrd="0" presId="urn:microsoft.com/office/officeart/2005/8/layout/cycle3"/>
    <dgm:cxn modelId="{FD03D275-B467-4A6E-A657-B6AD13A3C34B}" type="presOf" srcId="{69952266-F99A-4D7B-A520-A11199D652F1}" destId="{50E432A4-8EBA-4BF6-9CC1-D5EADACE505E}" srcOrd="0" destOrd="0" presId="urn:microsoft.com/office/officeart/2005/8/layout/cycle3"/>
    <dgm:cxn modelId="{B9025BD5-4D7D-4792-BEBC-380CF9ADB65D}" srcId="{D26FC102-7CF4-4FAF-AEF7-7EEC16D4E8D9}" destId="{D4EE73ED-D19C-4C6D-9035-1FC13CC74890}" srcOrd="1" destOrd="0" parTransId="{3062285F-8515-454B-86F4-9C0013C03190}" sibTransId="{693908B4-FBB1-460B-98DA-9D2039C957AB}"/>
    <dgm:cxn modelId="{AF714380-3ABF-43DD-AF79-BA430ECDD864}" srcId="{D26FC102-7CF4-4FAF-AEF7-7EEC16D4E8D9}" destId="{006DF610-C9D0-496D-A8E0-7269641A7150}" srcOrd="3" destOrd="0" parTransId="{13296E1E-AB23-490B-AE39-0813803BB80A}" sibTransId="{F6E7FD68-3CC5-487A-BB71-3C53E31E9E3E}"/>
    <dgm:cxn modelId="{71BF712A-973F-4DD5-85E8-3050EAC0A463}" type="presParOf" srcId="{CEC9F8FD-E44D-4CC2-8DC8-3A0CDBAADF81}" destId="{3AA8AAAF-CE15-4AF7-A188-A09AD44C0678}" srcOrd="0" destOrd="0" presId="urn:microsoft.com/office/officeart/2005/8/layout/cycle3"/>
    <dgm:cxn modelId="{EB0C396D-F471-4460-B94F-0854D5D8FC5E}" type="presParOf" srcId="{3AA8AAAF-CE15-4AF7-A188-A09AD44C0678}" destId="{F5970336-D3C3-4A67-827E-FB82627A25D9}" srcOrd="0" destOrd="0" presId="urn:microsoft.com/office/officeart/2005/8/layout/cycle3"/>
    <dgm:cxn modelId="{964670AC-786A-4A17-BB2E-BE4F0DF8FEAF}" type="presParOf" srcId="{3AA8AAAF-CE15-4AF7-A188-A09AD44C0678}" destId="{76299DD4-B511-4F6B-B688-0775007B9814}" srcOrd="1" destOrd="0" presId="urn:microsoft.com/office/officeart/2005/8/layout/cycle3"/>
    <dgm:cxn modelId="{C32BB462-D2E8-463D-9976-3892F0D002C9}" type="presParOf" srcId="{3AA8AAAF-CE15-4AF7-A188-A09AD44C0678}" destId="{0E2A7426-4203-451E-BB7C-3DD31DE81E90}" srcOrd="2" destOrd="0" presId="urn:microsoft.com/office/officeart/2005/8/layout/cycle3"/>
    <dgm:cxn modelId="{1034EDCA-48A7-4D4A-B145-CCC3125BA7F2}" type="presParOf" srcId="{3AA8AAAF-CE15-4AF7-A188-A09AD44C0678}" destId="{50E432A4-8EBA-4BF6-9CC1-D5EADACE505E}" srcOrd="3" destOrd="0" presId="urn:microsoft.com/office/officeart/2005/8/layout/cycle3"/>
    <dgm:cxn modelId="{300FDB4A-B4BD-45F5-89F4-7B0B8BD00316}" type="presParOf" srcId="{3AA8AAAF-CE15-4AF7-A188-A09AD44C0678}" destId="{54451056-E6D2-4828-9EDB-A8323565001B}" srcOrd="4" destOrd="0" presId="urn:microsoft.com/office/officeart/2005/8/layout/cycle3"/>
    <dgm:cxn modelId="{C49CC082-3238-4686-89B8-7FF6DDDB3A25}" type="presParOf" srcId="{3AA8AAAF-CE15-4AF7-A188-A09AD44C0678}" destId="{895E4A84-B928-4E36-9EDF-DC02CFCD5185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299DD4-B511-4F6B-B688-0775007B9814}">
      <dsp:nvSpPr>
        <dsp:cNvPr id="0" name=""/>
        <dsp:cNvSpPr/>
      </dsp:nvSpPr>
      <dsp:spPr>
        <a:xfrm>
          <a:off x="1661072" y="-29419"/>
          <a:ext cx="4925918" cy="4925918"/>
        </a:xfrm>
        <a:prstGeom prst="circularArrow">
          <a:avLst>
            <a:gd name="adj1" fmla="val 5544"/>
            <a:gd name="adj2" fmla="val 330680"/>
            <a:gd name="adj3" fmla="val 13770810"/>
            <a:gd name="adj4" fmla="val 17389078"/>
            <a:gd name="adj5" fmla="val 5757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970336-D3C3-4A67-827E-FB82627A25D9}">
      <dsp:nvSpPr>
        <dsp:cNvPr id="0" name=""/>
        <dsp:cNvSpPr/>
      </dsp:nvSpPr>
      <dsp:spPr>
        <a:xfrm>
          <a:off x="2968175" y="1804"/>
          <a:ext cx="2311713" cy="115585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Understanding Energy Use</a:t>
          </a:r>
        </a:p>
      </dsp:txBody>
      <dsp:txXfrm>
        <a:off x="3024599" y="58228"/>
        <a:ext cx="2198865" cy="1043008"/>
      </dsp:txXfrm>
    </dsp:sp>
    <dsp:sp modelId="{0E2A7426-4203-451E-BB7C-3DD31DE81E90}">
      <dsp:nvSpPr>
        <dsp:cNvPr id="0" name=""/>
        <dsp:cNvSpPr/>
      </dsp:nvSpPr>
      <dsp:spPr>
        <a:xfrm>
          <a:off x="4965969" y="1453287"/>
          <a:ext cx="2311713" cy="1155856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Planning and organizing</a:t>
          </a:r>
        </a:p>
      </dsp:txBody>
      <dsp:txXfrm>
        <a:off x="5022393" y="1509711"/>
        <a:ext cx="2198865" cy="1043008"/>
      </dsp:txXfrm>
    </dsp:sp>
    <dsp:sp modelId="{50E432A4-8EBA-4BF6-9CC1-D5EADACE505E}">
      <dsp:nvSpPr>
        <dsp:cNvPr id="0" name=""/>
        <dsp:cNvSpPr/>
      </dsp:nvSpPr>
      <dsp:spPr>
        <a:xfrm>
          <a:off x="4202879" y="3801834"/>
          <a:ext cx="2311713" cy="1155856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Implementation</a:t>
          </a:r>
        </a:p>
      </dsp:txBody>
      <dsp:txXfrm>
        <a:off x="4259303" y="3858258"/>
        <a:ext cx="2198865" cy="1043008"/>
      </dsp:txXfrm>
    </dsp:sp>
    <dsp:sp modelId="{54451056-E6D2-4828-9EDB-A8323565001B}">
      <dsp:nvSpPr>
        <dsp:cNvPr id="0" name=""/>
        <dsp:cNvSpPr/>
      </dsp:nvSpPr>
      <dsp:spPr>
        <a:xfrm>
          <a:off x="1733470" y="3801834"/>
          <a:ext cx="2311713" cy="1155856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Monitoring</a:t>
          </a:r>
        </a:p>
      </dsp:txBody>
      <dsp:txXfrm>
        <a:off x="1789894" y="3858258"/>
        <a:ext cx="2198865" cy="1043008"/>
      </dsp:txXfrm>
    </dsp:sp>
    <dsp:sp modelId="{895E4A84-B928-4E36-9EDF-DC02CFCD5185}">
      <dsp:nvSpPr>
        <dsp:cNvPr id="0" name=""/>
        <dsp:cNvSpPr/>
      </dsp:nvSpPr>
      <dsp:spPr>
        <a:xfrm>
          <a:off x="970381" y="1453287"/>
          <a:ext cx="2311713" cy="1155856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Commitment</a:t>
          </a:r>
        </a:p>
      </dsp:txBody>
      <dsp:txXfrm>
        <a:off x="1026805" y="1509711"/>
        <a:ext cx="2198865" cy="10430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A90D1270-8681-4971-80A4-988153428D1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5B770AB1-FADB-45D7-9991-8C97F6A833A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DB898AF0-1016-4987-92EC-D15FE5311583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5" name="Rectangle 5">
            <a:extLst>
              <a:ext uri="{FF2B5EF4-FFF2-40B4-BE49-F238E27FC236}">
                <a16:creationId xmlns:a16="http://schemas.microsoft.com/office/drawing/2014/main" id="{CD684370-F6C3-4B89-A8BD-AB4DD332E8A6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40966" name="Rectangle 6">
            <a:extLst>
              <a:ext uri="{FF2B5EF4-FFF2-40B4-BE49-F238E27FC236}">
                <a16:creationId xmlns:a16="http://schemas.microsoft.com/office/drawing/2014/main" id="{04387FB4-8A58-4D4F-8E86-D921E277A7A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0967" name="Rectangle 7">
            <a:extLst>
              <a:ext uri="{FF2B5EF4-FFF2-40B4-BE49-F238E27FC236}">
                <a16:creationId xmlns:a16="http://schemas.microsoft.com/office/drawing/2014/main" id="{8B437D32-CEF4-4A64-AF64-DE1F8036CB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13B828E0-F7F8-4B41-85DA-88C22B9C9590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>
            <a:extLst>
              <a:ext uri="{FF2B5EF4-FFF2-40B4-BE49-F238E27FC236}">
                <a16:creationId xmlns:a16="http://schemas.microsoft.com/office/drawing/2014/main" id="{F650A71B-A0D0-4CD3-B3AB-87199671065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293B5A7-A703-441E-8562-CE436377CA91}" type="slidenum">
              <a:rPr lang="en-GB" altLang="en-US"/>
              <a:pPr>
                <a:spcBef>
                  <a:spcPct val="0"/>
                </a:spcBef>
              </a:pPr>
              <a:t>1</a:t>
            </a:fld>
            <a:endParaRPr lang="en-GB" altLang="en-US"/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0A65C4D3-5838-45D4-9E1E-B9B088AD90B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58C306C7-2718-482D-A51C-4469673DC1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>
                <a:latin typeface="Arial" panose="020B0604020202020204" pitchFamily="34" charset="0"/>
              </a:rPr>
              <a:t>Start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0231008E-87D1-4CB0-A837-984BFF9BBDA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D14E0D9-E79F-4F4F-870D-7B1D47EE2781}" type="slidenum">
              <a:rPr lang="en-GB" altLang="en-US"/>
              <a:pPr>
                <a:spcBef>
                  <a:spcPct val="0"/>
                </a:spcBef>
              </a:pPr>
              <a:t>2</a:t>
            </a:fld>
            <a:endParaRPr lang="en-GB" altLang="en-US"/>
          </a:p>
        </p:txBody>
      </p:sp>
      <p:sp>
        <p:nvSpPr>
          <p:cNvPr id="6147" name="Rectangle 7">
            <a:extLst>
              <a:ext uri="{FF2B5EF4-FFF2-40B4-BE49-F238E27FC236}">
                <a16:creationId xmlns:a16="http://schemas.microsoft.com/office/drawing/2014/main" id="{E6EA2146-4876-440C-83BC-C911C9D2FF34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78807B0-43A5-44D2-93F5-0814EE874100}" type="slidenum">
              <a:rPr lang="en-GB" altLang="en-US"/>
              <a:pPr algn="r" eaLnBrk="1" hangingPunct="1">
                <a:spcBef>
                  <a:spcPct val="0"/>
                </a:spcBef>
              </a:pPr>
              <a:t>2</a:t>
            </a:fld>
            <a:endParaRPr lang="en-GB" altLang="en-US"/>
          </a:p>
        </p:txBody>
      </p:sp>
      <p:sp>
        <p:nvSpPr>
          <p:cNvPr id="6148" name="Rectangle 2">
            <a:extLst>
              <a:ext uri="{FF2B5EF4-FFF2-40B4-BE49-F238E27FC236}">
                <a16:creationId xmlns:a16="http://schemas.microsoft.com/office/drawing/2014/main" id="{B0EA51B3-583A-40CF-BD68-714A033EF1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9" name="Rectangle 3">
            <a:extLst>
              <a:ext uri="{FF2B5EF4-FFF2-40B4-BE49-F238E27FC236}">
                <a16:creationId xmlns:a16="http://schemas.microsoft.com/office/drawing/2014/main" id="{5ACEEBB1-D7DA-4C65-927D-8F30597DF0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The Earth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5FFE54ED-ED64-4A93-81BC-02016E29ACD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762F246-F9AA-4E9F-B37F-0210894A94BC}" type="slidenum">
              <a:rPr lang="en-GB" altLang="en-US"/>
              <a:pPr>
                <a:spcBef>
                  <a:spcPct val="0"/>
                </a:spcBef>
              </a:pPr>
              <a:t>3</a:t>
            </a:fld>
            <a:endParaRPr lang="en-GB" altLang="en-US"/>
          </a:p>
        </p:txBody>
      </p:sp>
      <p:sp>
        <p:nvSpPr>
          <p:cNvPr id="8195" name="Rectangle 7">
            <a:extLst>
              <a:ext uri="{FF2B5EF4-FFF2-40B4-BE49-F238E27FC236}">
                <a16:creationId xmlns:a16="http://schemas.microsoft.com/office/drawing/2014/main" id="{13350531-32B2-4029-B5D2-EC9AED05FA14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216AFF68-5CAA-4AB7-9ADE-2443BA30B558}" type="slidenum">
              <a:rPr lang="en-GB" altLang="en-US"/>
              <a:pPr algn="r" eaLnBrk="1" hangingPunct="1">
                <a:spcBef>
                  <a:spcPct val="0"/>
                </a:spcBef>
              </a:pPr>
              <a:t>3</a:t>
            </a:fld>
            <a:endParaRPr lang="en-GB" altLang="en-US"/>
          </a:p>
        </p:txBody>
      </p:sp>
      <p:sp>
        <p:nvSpPr>
          <p:cNvPr id="8196" name="Rectangle 2">
            <a:extLst>
              <a:ext uri="{FF2B5EF4-FFF2-40B4-BE49-F238E27FC236}">
                <a16:creationId xmlns:a16="http://schemas.microsoft.com/office/drawing/2014/main" id="{EA8AC68E-4355-405F-835D-D3E2218CB90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7" name="Rectangle 3">
            <a:extLst>
              <a:ext uri="{FF2B5EF4-FFF2-40B4-BE49-F238E27FC236}">
                <a16:creationId xmlns:a16="http://schemas.microsoft.com/office/drawing/2014/main" id="{432BE78E-CA90-4C1C-B30B-C11074C82E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Light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B4524C66-1D73-4F5B-88CF-E50B560CD01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96C7D9C-C739-4273-AA35-C647FA5FAF03}" type="slidenum">
              <a:rPr lang="en-GB" altLang="en-US"/>
              <a:pPr>
                <a:spcBef>
                  <a:spcPct val="0"/>
                </a:spcBef>
              </a:pPr>
              <a:t>4</a:t>
            </a:fld>
            <a:endParaRPr lang="en-GB" altLang="en-US"/>
          </a:p>
        </p:txBody>
      </p:sp>
      <p:sp>
        <p:nvSpPr>
          <p:cNvPr id="10243" name="Rectangle 7">
            <a:extLst>
              <a:ext uri="{FF2B5EF4-FFF2-40B4-BE49-F238E27FC236}">
                <a16:creationId xmlns:a16="http://schemas.microsoft.com/office/drawing/2014/main" id="{EC22B83D-0DD0-4931-950D-804C39C38C90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D34E0822-FAED-4BA1-A2BF-7333049BC0FA}" type="slidenum">
              <a:rPr lang="en-GB" altLang="en-US"/>
              <a:pPr algn="r" eaLnBrk="1" hangingPunct="1">
                <a:spcBef>
                  <a:spcPct val="0"/>
                </a:spcBef>
              </a:pPr>
              <a:t>4</a:t>
            </a:fld>
            <a:endParaRPr lang="en-GB" altLang="en-US"/>
          </a:p>
        </p:txBody>
      </p:sp>
      <p:sp>
        <p:nvSpPr>
          <p:cNvPr id="10244" name="Rectangle 2">
            <a:extLst>
              <a:ext uri="{FF2B5EF4-FFF2-40B4-BE49-F238E27FC236}">
                <a16:creationId xmlns:a16="http://schemas.microsoft.com/office/drawing/2014/main" id="{8B0CC76D-3FE8-4DF9-91EB-E857F85FB26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5" name="Rectangle 3">
            <a:extLst>
              <a:ext uri="{FF2B5EF4-FFF2-40B4-BE49-F238E27FC236}">
                <a16:creationId xmlns:a16="http://schemas.microsoft.com/office/drawing/2014/main" id="{8E4D37A1-CC4A-4A16-AFDE-F9B3714567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Sound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1CAC04FC-D130-4800-B0AB-710CB0D0BE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6163771-EA26-4CD3-A34C-E44006CBFBA7}" type="slidenum">
              <a:rPr lang="en-GB" altLang="en-US"/>
              <a:pPr>
                <a:spcBef>
                  <a:spcPct val="0"/>
                </a:spcBef>
              </a:pPr>
              <a:t>5</a:t>
            </a:fld>
            <a:endParaRPr lang="en-GB" altLang="en-US"/>
          </a:p>
        </p:txBody>
      </p:sp>
      <p:sp>
        <p:nvSpPr>
          <p:cNvPr id="12291" name="Rectangle 7">
            <a:extLst>
              <a:ext uri="{FF2B5EF4-FFF2-40B4-BE49-F238E27FC236}">
                <a16:creationId xmlns:a16="http://schemas.microsoft.com/office/drawing/2014/main" id="{E761A87A-D036-4B59-BCAC-85BBDA9D5409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135F77DF-D142-4166-9AAF-901F47F0AD2E}" type="slidenum">
              <a:rPr lang="en-GB" altLang="en-US"/>
              <a:pPr algn="r" eaLnBrk="1" hangingPunct="1">
                <a:spcBef>
                  <a:spcPct val="0"/>
                </a:spcBef>
              </a:pPr>
              <a:t>5</a:t>
            </a:fld>
            <a:endParaRPr lang="en-GB" altLang="en-US"/>
          </a:p>
        </p:txBody>
      </p:sp>
      <p:sp>
        <p:nvSpPr>
          <p:cNvPr id="12292" name="Rectangle 2">
            <a:extLst>
              <a:ext uri="{FF2B5EF4-FFF2-40B4-BE49-F238E27FC236}">
                <a16:creationId xmlns:a16="http://schemas.microsoft.com/office/drawing/2014/main" id="{8AA6CACC-8147-4A3A-ACE8-C035C577ECF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3" name="Rectangle 3">
            <a:extLst>
              <a:ext uri="{FF2B5EF4-FFF2-40B4-BE49-F238E27FC236}">
                <a16:creationId xmlns:a16="http://schemas.microsoft.com/office/drawing/2014/main" id="{7B0009F1-18E3-4330-9FA6-4BA8928BE4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Moving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8370C647-AE9E-46AD-808D-37A77C8268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F695C4D-D49D-43D8-B61C-B80D4F916BAC}" type="slidenum">
              <a:rPr lang="en-GB" altLang="en-US"/>
              <a:pPr>
                <a:spcBef>
                  <a:spcPct val="0"/>
                </a:spcBef>
              </a:pPr>
              <a:t>6</a:t>
            </a:fld>
            <a:endParaRPr lang="en-GB" altLang="en-US"/>
          </a:p>
        </p:txBody>
      </p:sp>
      <p:sp>
        <p:nvSpPr>
          <p:cNvPr id="14339" name="Rectangle 7">
            <a:extLst>
              <a:ext uri="{FF2B5EF4-FFF2-40B4-BE49-F238E27FC236}">
                <a16:creationId xmlns:a16="http://schemas.microsoft.com/office/drawing/2014/main" id="{33864EBF-CFB2-412F-A521-525466CE31F8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7F13867-0AF5-4F9F-8822-6979855771B1}" type="slidenum">
              <a:rPr lang="en-GB" altLang="en-US"/>
              <a:pPr algn="r" eaLnBrk="1" hangingPunct="1">
                <a:spcBef>
                  <a:spcPct val="0"/>
                </a:spcBef>
              </a:pPr>
              <a:t>6</a:t>
            </a:fld>
            <a:endParaRPr lang="en-GB" altLang="en-US"/>
          </a:p>
        </p:txBody>
      </p:sp>
      <p:sp>
        <p:nvSpPr>
          <p:cNvPr id="14340" name="Rectangle 2">
            <a:extLst>
              <a:ext uri="{FF2B5EF4-FFF2-40B4-BE49-F238E27FC236}">
                <a16:creationId xmlns:a16="http://schemas.microsoft.com/office/drawing/2014/main" id="{77891452-B2E3-4C3C-9D79-8731E4EADD0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1" name="Rectangle 3">
            <a:extLst>
              <a:ext uri="{FF2B5EF4-FFF2-40B4-BE49-F238E27FC236}">
                <a16:creationId xmlns:a16="http://schemas.microsoft.com/office/drawing/2014/main" id="{BF5BC9A2-6EC2-4F4F-B421-5ECC36151D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>
                <a:latin typeface="Arial" panose="020B0604020202020204" pitchFamily="34" charset="0"/>
              </a:rPr>
              <a:t>Types</a:t>
            </a:r>
          </a:p>
        </p:txBody>
      </p:sp>
    </p:spTree>
    <p:extLst>
      <p:ext uri="{BB962C8B-B14F-4D97-AF65-F5344CB8AC3E}">
        <p14:creationId xmlns:p14="http://schemas.microsoft.com/office/powerpoint/2010/main" val="11845502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8370C647-AE9E-46AD-808D-37A77C8268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F695C4D-D49D-43D8-B61C-B80D4F916BAC}" type="slidenum">
              <a:rPr lang="en-GB" altLang="en-US"/>
              <a:pPr>
                <a:spcBef>
                  <a:spcPct val="0"/>
                </a:spcBef>
              </a:pPr>
              <a:t>7</a:t>
            </a:fld>
            <a:endParaRPr lang="en-GB" altLang="en-US"/>
          </a:p>
        </p:txBody>
      </p:sp>
      <p:sp>
        <p:nvSpPr>
          <p:cNvPr id="14339" name="Rectangle 7">
            <a:extLst>
              <a:ext uri="{FF2B5EF4-FFF2-40B4-BE49-F238E27FC236}">
                <a16:creationId xmlns:a16="http://schemas.microsoft.com/office/drawing/2014/main" id="{33864EBF-CFB2-412F-A521-525466CE31F8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7F13867-0AF5-4F9F-8822-6979855771B1}" type="slidenum">
              <a:rPr lang="en-GB" altLang="en-US"/>
              <a:pPr algn="r" eaLnBrk="1" hangingPunct="1">
                <a:spcBef>
                  <a:spcPct val="0"/>
                </a:spcBef>
              </a:pPr>
              <a:t>7</a:t>
            </a:fld>
            <a:endParaRPr lang="en-GB" altLang="en-US"/>
          </a:p>
        </p:txBody>
      </p:sp>
      <p:sp>
        <p:nvSpPr>
          <p:cNvPr id="14340" name="Rectangle 2">
            <a:extLst>
              <a:ext uri="{FF2B5EF4-FFF2-40B4-BE49-F238E27FC236}">
                <a16:creationId xmlns:a16="http://schemas.microsoft.com/office/drawing/2014/main" id="{77891452-B2E3-4C3C-9D79-8731E4EADD0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1" name="Rectangle 3">
            <a:extLst>
              <a:ext uri="{FF2B5EF4-FFF2-40B4-BE49-F238E27FC236}">
                <a16:creationId xmlns:a16="http://schemas.microsoft.com/office/drawing/2014/main" id="{BF5BC9A2-6EC2-4F4F-B421-5ECC36151D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>
                <a:latin typeface="Arial" panose="020B0604020202020204" pitchFamily="34" charset="0"/>
              </a:rPr>
              <a:t>Types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B66C0CF5-1823-4893-9AF4-70F531FB61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11D2FF3-034D-4C60-B469-7CF6B41B6D7F}" type="slidenum">
              <a:rPr lang="en-GB" altLang="en-US"/>
              <a:pPr>
                <a:spcBef>
                  <a:spcPct val="0"/>
                </a:spcBef>
              </a:pPr>
              <a:t>8</a:t>
            </a:fld>
            <a:endParaRPr lang="en-GB" altLang="en-US"/>
          </a:p>
        </p:txBody>
      </p:sp>
      <p:sp>
        <p:nvSpPr>
          <p:cNvPr id="16387" name="Rectangle 7">
            <a:extLst>
              <a:ext uri="{FF2B5EF4-FFF2-40B4-BE49-F238E27FC236}">
                <a16:creationId xmlns:a16="http://schemas.microsoft.com/office/drawing/2014/main" id="{06AE2C68-9058-4A92-9669-7367C32CC4C5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C42D62B-234B-4444-9BF2-6EABD2872E05}" type="slidenum">
              <a:rPr lang="en-GB" altLang="en-US"/>
              <a:pPr algn="r" eaLnBrk="1" hangingPunct="1">
                <a:spcBef>
                  <a:spcPct val="0"/>
                </a:spcBef>
              </a:pPr>
              <a:t>8</a:t>
            </a:fld>
            <a:endParaRPr lang="en-GB" altLang="en-US"/>
          </a:p>
        </p:txBody>
      </p:sp>
      <p:sp>
        <p:nvSpPr>
          <p:cNvPr id="16388" name="Rectangle 2">
            <a:extLst>
              <a:ext uri="{FF2B5EF4-FFF2-40B4-BE49-F238E27FC236}">
                <a16:creationId xmlns:a16="http://schemas.microsoft.com/office/drawing/2014/main" id="{6639CE31-E276-4D84-A8C9-F735D2547A7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9" name="Rectangle 3">
            <a:extLst>
              <a:ext uri="{FF2B5EF4-FFF2-40B4-BE49-F238E27FC236}">
                <a16:creationId xmlns:a16="http://schemas.microsoft.com/office/drawing/2014/main" id="{4B03A50D-0A19-4855-94BB-C6CB9A2F14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>
                <a:latin typeface="Arial" panose="020B0604020202020204" pitchFamily="34" charset="0"/>
              </a:rPr>
              <a:t>Test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Good Job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B828E0-F7F8-4B41-85DA-88C22B9C9590}" type="slidenum">
              <a:rPr lang="en-GB" altLang="en-US" smtClean="0"/>
              <a:pPr/>
              <a:t>9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546220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Protect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B828E0-F7F8-4B41-85DA-88C22B9C9590}" type="slidenum">
              <a:rPr lang="en-GB" altLang="en-US" smtClean="0"/>
              <a:pPr/>
              <a:t>10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294940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B828E0-F7F8-4B41-85DA-88C22B9C9590}" type="slidenum">
              <a:rPr lang="en-GB" altLang="en-US" smtClean="0"/>
              <a:pPr/>
              <a:t>13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635871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2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F59D272-CDDD-4C99-AB02-3DEF8E83392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2771A3-6E55-45EC-8CB6-6F0FE1A6642B}" type="datetime1">
              <a:rPr lang="en-US"/>
              <a:pPr>
                <a:defRPr/>
              </a:pPr>
              <a:t>1/3/2024</a:t>
            </a:fld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4ECED23-7986-4E40-94F8-409B926232E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2BDC3AD-7EA1-4903-8222-BCB4F016E35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0F23B6-EF7C-4A13-91CD-062C9A1EB3A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24856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F932CD7-D054-4F04-BE9D-3FBFEC205E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090FE5-120B-4B27-9069-F74E9F031C7B}" type="datetime1">
              <a:rPr lang="en-US"/>
              <a:pPr>
                <a:defRPr/>
              </a:pPr>
              <a:t>1/3/2024</a:t>
            </a:fld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6F39436-C77D-4EB2-8A4C-E09A14DBD60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512CD20-51B5-4B4E-BB1E-20F7AF0654D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9D6AD1-D721-4114-9B59-D684B10D501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85209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61332B7-AEAA-4D4F-99D7-625F1E7DA34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28FC-D8F1-4C81-8BFD-2BC6B609E1E2}" type="datetime1">
              <a:rPr lang="en-US"/>
              <a:pPr>
                <a:defRPr/>
              </a:pPr>
              <a:t>1/3/2024</a:t>
            </a:fld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DEB6864-6982-4943-B95F-5611DEC2007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266D8BA-4BF3-47CD-8592-045A5C8117A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1DE3FE-BDEF-470D-BB50-25D58C6C00C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95196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2059379-027C-41A8-964B-C8E95063B85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7C901F-E7A8-48D8-AC8E-70D884CA97CF}" type="datetime1">
              <a:rPr lang="en-US"/>
              <a:pPr>
                <a:defRPr/>
              </a:pPr>
              <a:t>1/3/2024</a:t>
            </a:fld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A38613C-B4E8-44AE-9F26-07C4FDD2DDF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139A4AC-687B-4762-A6C9-CF90C494B6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0B3F1F-D15B-46E2-A409-AD2C94B1306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4277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CA667C2-C826-4821-B26D-0F604898768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D6BCC2-570D-4733-AE18-14C8FA5297DA}" type="datetime1">
              <a:rPr lang="en-US"/>
              <a:pPr>
                <a:defRPr/>
              </a:pPr>
              <a:t>1/3/2024</a:t>
            </a:fld>
            <a:endParaRPr lang="en-GB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8D98530-553E-432D-9A12-E68AEBE12D9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FD28AFF0-9132-4396-881F-8B8B161A97A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47C74E-B247-4670-9C8D-5B457E4D356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89889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A06E6421-CAF3-4D69-9C66-9724E5E66C8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0E196A-5030-4633-A20E-6EBD40D28336}" type="datetime1">
              <a:rPr lang="en-US"/>
              <a:pPr>
                <a:defRPr/>
              </a:pPr>
              <a:t>1/3/2024</a:t>
            </a:fld>
            <a:endParaRPr lang="en-GB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67EB8F4-3248-4925-8B32-859181D5860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2962F0A-1847-4508-827E-F99239FF239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A44517-3A02-48D8-B81E-8E0AB7A5B2D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31731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0D68AC0-21E2-4CD5-8E29-34C4886C43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C6780D-A7F9-47B7-BE40-8FE9D94FABA5}" type="datetime1">
              <a:rPr lang="en-US"/>
              <a:pPr>
                <a:defRPr/>
              </a:pPr>
              <a:t>1/3/2024</a:t>
            </a:fld>
            <a:endParaRPr lang="en-GB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30EDFDD3-A3EB-40F7-8DEF-A79194902F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4055434-46F4-4F87-9DE8-B49510C8928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0CC784-DEBC-4112-9018-47D834C2C91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41137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F8C60C6-0A49-4A5B-A46E-D7641F15554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F6421F-FF90-416A-860E-43BC9606C2BA}" type="datetime1">
              <a:rPr lang="en-US"/>
              <a:pPr>
                <a:defRPr/>
              </a:pPr>
              <a:t>1/3/2024</a:t>
            </a:fld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D99688-7D0E-4A7B-9EA7-0F8F7A119B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228B5C-E52C-4512-8791-F9DFA193B4F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24649D-1CCD-4BA5-B1D3-5B63DC7EBEF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85331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47F890-8CAA-404A-87D5-860C07ED7B5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24E75F-EC7B-4033-A99F-ABFD3CEA1A5D}" type="datetime1">
              <a:rPr lang="en-US"/>
              <a:pPr>
                <a:defRPr/>
              </a:pPr>
              <a:t>1/3/2024</a:t>
            </a:fld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771CE7-9754-41C6-ADB5-07B6828CE65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023E0B5-776F-4399-8684-BE2904FD1F6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F99134-B22D-4E32-A44C-D7727978D74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80798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5C24509-90C8-4A20-8CC7-E882846DF03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FA7DEB-9322-4285-B8ED-698D44A226A8}" type="datetime1">
              <a:rPr lang="en-US"/>
              <a:pPr>
                <a:defRPr/>
              </a:pPr>
              <a:t>1/3/2024</a:t>
            </a:fld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6C2374D-B970-4FB3-98A3-B255C6877D0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CA9EA53-3B21-4C92-AEE0-A89B13DB7A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BECC97-73AE-46AC-AFD2-AC0C2D2AAB3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294754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F638DF3-BCDE-4ACF-BCD9-307DC4131DC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355849-7752-44F5-84F2-5CB1F6B9FB2C}" type="datetime1">
              <a:rPr lang="en-US"/>
              <a:pPr>
                <a:defRPr/>
              </a:pPr>
              <a:t>1/3/2024</a:t>
            </a:fld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F439F84-E4BE-41F8-B63C-5CF5BE874F5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AD4891C-9639-44B6-BCA5-F3B8CA41F64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4E2A30-174C-4C86-8806-490C1F00A6A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237038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5800" y="1346947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685800" y="4282763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685800" y="1484779"/>
            <a:ext cx="7772400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7234780" y="4107023"/>
            <a:ext cx="914400" cy="914400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670" y="1432223"/>
            <a:ext cx="759333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6400" b="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386" y="4389120"/>
            <a:ext cx="5918454" cy="1069848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C2771A3-6E55-45EC-8CB6-6F0FE1A6642B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12805" y="6272785"/>
            <a:ext cx="4745736" cy="365125"/>
          </a:xfrm>
        </p:spPr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44280" y="4227195"/>
            <a:ext cx="895401" cy="640080"/>
          </a:xfrm>
        </p:spPr>
        <p:txBody>
          <a:bodyPr/>
          <a:lstStyle>
            <a:lvl1pPr>
              <a:defRPr sz="2800" b="1"/>
            </a:lvl1pPr>
          </a:lstStyle>
          <a:p>
            <a:fld id="{F20F23B6-EF7C-4A13-91CD-062C9A1EB3A3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996840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A090FE5-120B-4B27-9069-F74E9F031C7B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D6AD1-D721-4114-9B59-D684B10D5019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337124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9144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346" y="1225296"/>
            <a:ext cx="696087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6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4330" y="5020056"/>
            <a:ext cx="6789420" cy="1066800"/>
          </a:xfrm>
        </p:spPr>
        <p:txBody>
          <a:bodyPr anchor="t">
            <a:normAutofit/>
          </a:bodyPr>
          <a:lstStyle>
            <a:lvl1pPr marL="0" indent="0">
              <a:buNone/>
              <a:defRPr sz="18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1" y="6272785"/>
            <a:ext cx="1983232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369E28FC-D8F1-4C81-8BFD-2BC6B609E1E2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6099" y="6272784"/>
            <a:ext cx="4745736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633862" y="2430623"/>
            <a:ext cx="914400" cy="914400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450" y="2508607"/>
            <a:ext cx="891224" cy="720332"/>
          </a:xfrm>
        </p:spPr>
        <p:txBody>
          <a:bodyPr/>
          <a:lstStyle>
            <a:lvl1pPr>
              <a:defRPr sz="2800"/>
            </a:lvl1pPr>
          </a:lstStyle>
          <a:p>
            <a:fld id="{B21DE3FE-BDEF-470D-BB50-25D58C6C00C3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836057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2218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D7C901F-E7A8-48D8-AC8E-70D884CA97CF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B3F1F-D15B-46E2-A409-AD2C94B1306D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893647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0793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0793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3D6BCC2-570D-4733-AE18-14C8FA5297DA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7C74E-B247-4670-9C8D-5B457E4D3566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294400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F60E196A-5030-4633-A20E-6EBD40D28336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44517-3A02-48D8-B81E-8E0AB7A5B2D5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569116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5C6780D-A7F9-47B7-BE40-8FE9D94FABA5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CC784-DEBC-4112-9018-47D834C2C911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705976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85800"/>
            <a:ext cx="5033772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5F6421F-FF90-416A-860E-43BC9606C2BA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4649D-1CCD-4BA5-B1D3-5B63DC7EBEFA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370254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6227805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024E75F-EC7B-4033-A99F-ABFD3CEA1A5D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99134-B22D-4E32-A44C-D7727978D749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771701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CFA7DEB-9322-4285-B8ED-698D44A226A8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ECC97-73AE-46AC-AFD2-AC0C2D2AAB33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0426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33400"/>
            <a:ext cx="1914525" cy="5638800"/>
          </a:xfrm>
        </p:spPr>
        <p:txBody>
          <a:bodyPr vert="eaVert"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0100" y="533400"/>
            <a:ext cx="5629275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0355849-7752-44F5-84F2-5CB1F6B9FB2C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E2A30-174C-4C86-8806-490C1F00A6AA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1136373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6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404" y="4800600"/>
            <a:ext cx="7063740" cy="1691640"/>
          </a:xfrm>
        </p:spPr>
        <p:txBody>
          <a:bodyPr>
            <a:normAutofit/>
          </a:bodyPr>
          <a:lstStyle>
            <a:lvl1pPr marL="0" indent="0" algn="l">
              <a:buNone/>
              <a:defRPr sz="2000" baseline="0">
                <a:solidFill>
                  <a:schemeClr val="tx1">
                    <a:lumMod val="8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pPr>
              <a:defRPr/>
            </a:pPr>
            <a:fld id="{3C2771A3-6E55-45EC-8CB6-6F0FE1A6642B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fld id="{F20F23B6-EF7C-4A13-91CD-062C9A1EB3A3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980484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A090FE5-120B-4B27-9069-F74E9F031C7B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D6AD1-D721-4114-9B59-D684B10D5019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686391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6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4800600"/>
            <a:ext cx="706374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69E28FC-D8F1-4C81-8BFD-2BC6B609E1E2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DE3FE-BDEF-470D-BB50-25D58C6C00C3}" type="slidenum">
              <a:rPr lang="en-GB" altLang="en-US" smtClean="0"/>
              <a:pPr/>
              <a:t>‹#›</a:t>
            </a:fld>
            <a:endParaRPr lang="en-GB" alt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472903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6404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4860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D7C901F-E7A8-48D8-AC8E-70D884CA97CF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B3F1F-D15B-46E2-A409-AD2C94B1306D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190576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717185"/>
            <a:ext cx="336042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6404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599432" y="1717185"/>
            <a:ext cx="3364992" cy="731520"/>
          </a:xfrm>
        </p:spPr>
        <p:txBody>
          <a:bodyPr anchor="b">
            <a:normAutofit/>
          </a:bodyPr>
          <a:lstStyle>
            <a:lvl1pPr marL="0" indent="0">
              <a:buFontTx/>
              <a:buNone/>
              <a:defRPr lang="en-US" sz="1800" b="0" kern="1200" spc="1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buSzPct val="8000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94860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CE95F7-A1FA-4A31-8634-4B1E73B3CEFA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CCD8C-F9BE-4B04-8D98-FE3A74E3E934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21698157"/>
      </p:ext>
    </p:extLst>
  </p:cSld>
  <p:clrMapOvr>
    <a:masterClrMapping/>
  </p:clrMapOvr>
  <p:hf sldNum="0" hdr="0" ftr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60E196A-5030-4633-A20E-6EBD40D28336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44517-3A02-48D8-B81E-8E0AB7A5B2D5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2692030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5C6780D-A7F9-47B7-BE40-8FE9D94FABA5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CC784-DEBC-4112-9018-47D834C2C911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293263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400300" cy="1600197"/>
          </a:xfrm>
        </p:spPr>
        <p:txBody>
          <a:bodyPr anchor="b">
            <a:normAutofit/>
          </a:bodyPr>
          <a:lstStyle>
            <a:lvl1pPr>
              <a:defRPr sz="28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8200" y="685800"/>
            <a:ext cx="4559300" cy="5486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99735"/>
            <a:ext cx="24003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5F6421F-FF90-416A-860E-43BC9606C2BA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4649D-1CCD-4BA5-B1D3-5B63DC7EBEFA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4474765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846963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257800"/>
            <a:ext cx="748665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"/>
            <a:ext cx="846963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6108590"/>
            <a:ext cx="748665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024E75F-EC7B-4033-A99F-ABFD3CEA1A5D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99134-B22D-4E32-A44C-D7727978D749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062413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CFA7DEB-9322-4285-B8ED-698D44A226A8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ECC97-73AE-46AC-AFD2-AC0C2D2AAB33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3031698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6525" y="381000"/>
            <a:ext cx="1857375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381000"/>
            <a:ext cx="5800725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0355849-7752-44F5-84F2-5CB1F6B9FB2C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E2A30-174C-4C86-8806-490C1F00A6AA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4256119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3C2771A3-6E55-45EC-8CB6-6F0FE1A6642B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F23B6-EF7C-4A13-91CD-062C9A1EB3A3}" type="slidenum">
              <a:rPr lang="en-GB" altLang="en-US" smtClean="0"/>
              <a:pPr/>
              <a:t>‹#›</a:t>
            </a:fld>
            <a:endParaRPr lang="en-GB" alt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866684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A090FE5-120B-4B27-9069-F74E9F031C7B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D6AD1-D721-4114-9B59-D684B10D5019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6459427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Freeform 10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69E28FC-D8F1-4C81-8BFD-2BC6B609E1E2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DE3FE-BDEF-470D-BB50-25D58C6C00C3}" type="slidenum">
              <a:rPr lang="en-GB" altLang="en-US" smtClean="0"/>
              <a:pPr/>
              <a:t>‹#›</a:t>
            </a:fld>
            <a:endParaRPr lang="en-GB" alt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122672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96" y="2286000"/>
            <a:ext cx="35661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2286000"/>
            <a:ext cx="35661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D7C901F-E7A8-48D8-AC8E-70D884CA97CF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B3F1F-D15B-46E2-A409-AD2C94B1306D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6492916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2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96" y="2967788"/>
            <a:ext cx="356616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1990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2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1990" y="2967788"/>
            <a:ext cx="356616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3D6BCC2-570D-4733-AE18-14C8FA5297DA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7C74E-B247-4670-9C8D-5B457E4D3566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2053065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60E196A-5030-4633-A20E-6EBD40D28336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44517-3A02-48D8-B81E-8E0AB7A5B2D5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5755032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5C6780D-A7F9-47B7-BE40-8FE9D94FABA5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CC784-DEBC-4112-9018-47D834C2C911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164544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8096" y="471509"/>
            <a:ext cx="329184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822960"/>
            <a:ext cx="4258818" cy="518464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096" y="2257506"/>
            <a:ext cx="329184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5F6421F-FF90-416A-860E-43BC9606C2BA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4649D-1CCD-4BA5-B1D3-5B63DC7EBEFA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9093402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8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9141714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7950" y="4960138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024E75F-EC7B-4033-A99F-ABFD3CEA1A5D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99134-B22D-4E32-A44C-D7727978D749}" type="slidenum">
              <a:rPr lang="en-GB" altLang="en-US" smtClean="0"/>
              <a:pPr/>
              <a:t>‹#›</a:t>
            </a:fld>
            <a:endParaRPr lang="en-GB" alt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71497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CFA7DEB-9322-4285-B8ED-698D44A226A8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ECC97-73AE-46AC-AFD2-AC0C2D2AAB33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6691643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762000"/>
            <a:ext cx="1971675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1" y="762000"/>
            <a:ext cx="5686425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0355849-7752-44F5-84F2-5CB1F6B9FB2C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E2A30-174C-4C86-8806-490C1F00A6AA}" type="slidenum">
              <a:rPr lang="en-GB" altLang="en-US" smtClean="0"/>
              <a:pPr/>
              <a:t>‹#›</a:t>
            </a:fld>
            <a:endParaRPr lang="en-GB" alt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7543800" y="173563"/>
            <a:ext cx="0" cy="685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794491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rickwork-SD-R1acro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 useBgFill="1">
        <p:nvSpPr>
          <p:cNvPr id="13" name="Freeform 12"/>
          <p:cNvSpPr/>
          <p:nvPr/>
        </p:nvSpPr>
        <p:spPr>
          <a:xfrm>
            <a:off x="-8467" y="-16933"/>
            <a:ext cx="8754534" cy="6451600"/>
          </a:xfrm>
          <a:custGeom>
            <a:avLst/>
            <a:gdLst/>
            <a:ahLst/>
            <a:cxnLst/>
            <a:rect l="l" t="t" r="r" b="b"/>
            <a:pathLst>
              <a:path w="8754534" h="6451600">
                <a:moveTo>
                  <a:pt x="8373534" y="0"/>
                </a:moveTo>
                <a:lnTo>
                  <a:pt x="8754534" y="5994400"/>
                </a:lnTo>
                <a:lnTo>
                  <a:pt x="0" y="6451600"/>
                </a:lnTo>
                <a:lnTo>
                  <a:pt x="0" y="0"/>
                </a:lnTo>
                <a:lnTo>
                  <a:pt x="8373534" y="0"/>
                </a:lnTo>
                <a:close/>
              </a:path>
            </a:pathLst>
          </a:cu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Freeform 22"/>
          <p:cNvSpPr/>
          <p:nvPr/>
        </p:nvSpPr>
        <p:spPr>
          <a:xfrm>
            <a:off x="-10379" y="4445000"/>
            <a:ext cx="8464695" cy="1715811"/>
          </a:xfrm>
          <a:custGeom>
            <a:avLst/>
            <a:gdLst/>
            <a:ahLst/>
            <a:cxnLst/>
            <a:rect l="l" t="t" r="r" b="b"/>
            <a:pathLst>
              <a:path w="8428428" h="1878553">
                <a:moveTo>
                  <a:pt x="0" y="438229"/>
                </a:moveTo>
                <a:lnTo>
                  <a:pt x="8343246" y="0"/>
                </a:lnTo>
                <a:lnTo>
                  <a:pt x="8428428" y="1424838"/>
                </a:lnTo>
                <a:lnTo>
                  <a:pt x="7515" y="1878553"/>
                </a:lnTo>
                <a:lnTo>
                  <a:pt x="0" y="43822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9" name="Freeform 28"/>
          <p:cNvSpPr/>
          <p:nvPr/>
        </p:nvSpPr>
        <p:spPr>
          <a:xfrm>
            <a:off x="-2864" y="0"/>
            <a:ext cx="5811235" cy="321615"/>
          </a:xfrm>
          <a:custGeom>
            <a:avLst/>
            <a:gdLst/>
            <a:ahLst/>
            <a:cxnLst/>
            <a:rect l="l" t="t" r="r" b="b"/>
            <a:pathLst>
              <a:path w="5811235" h="321615">
                <a:moveTo>
                  <a:pt x="0" y="0"/>
                </a:moveTo>
                <a:lnTo>
                  <a:pt x="5811235" y="0"/>
                </a:lnTo>
                <a:lnTo>
                  <a:pt x="1" y="321615"/>
                </a:lnTo>
                <a:cubicBezTo>
                  <a:pt x="1" y="214410"/>
                  <a:pt x="0" y="107205"/>
                  <a:pt x="0" y="0"/>
                </a:cubicBez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" name="Freeform 29"/>
          <p:cNvSpPr/>
          <p:nvPr/>
        </p:nvSpPr>
        <p:spPr>
          <a:xfrm rot="21420000">
            <a:off x="-170768" y="213023"/>
            <a:ext cx="8480534" cy="5746008"/>
          </a:xfrm>
          <a:custGeom>
            <a:avLst/>
            <a:gdLst/>
            <a:ahLst/>
            <a:cxnLst/>
            <a:rect l="l" t="t" r="r" b="b"/>
            <a:pathLst>
              <a:path w="11307378" h="5746008">
                <a:moveTo>
                  <a:pt x="11270997" y="0"/>
                </a:moveTo>
                <a:lnTo>
                  <a:pt x="11307378" y="5746008"/>
                </a:lnTo>
                <a:lnTo>
                  <a:pt x="1" y="574313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451416" y="668338"/>
            <a:ext cx="7533524" cy="2766528"/>
          </a:xfrm>
        </p:spPr>
        <p:txBody>
          <a:bodyPr anchor="b">
            <a:normAutofit/>
          </a:bodyPr>
          <a:lstStyle>
            <a:lvl1pPr algn="r"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554462" y="3446830"/>
            <a:ext cx="7512060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3669071" y="4714242"/>
            <a:ext cx="4607740" cy="942356"/>
          </a:xfrm>
        </p:spPr>
        <p:txBody>
          <a:bodyPr/>
          <a:lstStyle>
            <a:lvl1pPr algn="ctr">
              <a:defRPr sz="42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3C2771A3-6E55-45EC-8CB6-6F0FE1A6642B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12134" y="4954635"/>
            <a:ext cx="2987069" cy="918361"/>
          </a:xfrm>
        </p:spPr>
        <p:txBody>
          <a:bodyPr vert="horz" lIns="91440" tIns="45720" rIns="91440" bIns="45720" rtlCol="0" anchor="ctr"/>
          <a:lstStyle>
            <a:lvl1pPr algn="r">
              <a:defRPr lang="en-US" sz="4200" dirty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7401518" y="3819948"/>
            <a:ext cx="680390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20F23B6-EF7C-4A13-91CD-062C9A1EB3A3}" type="slidenum">
              <a:rPr lang="en-GB" altLang="en-US" smtClean="0"/>
              <a:pPr/>
              <a:t>‹#›</a:t>
            </a:fld>
            <a:endParaRPr lang="en-GB" altLang="en-US"/>
          </a:p>
        </p:txBody>
      </p:sp>
      <p:sp>
        <p:nvSpPr>
          <p:cNvPr id="33" name="5-Point Star 32"/>
          <p:cNvSpPr/>
          <p:nvPr/>
        </p:nvSpPr>
        <p:spPr>
          <a:xfrm rot="21420000">
            <a:off x="3121951" y="5057183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0912214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1" y="2063396"/>
            <a:ext cx="7796030" cy="33111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CE95F7-A1FA-4A31-8634-4B1E73B3CEFA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CCD8C-F9BE-4B04-8D98-FE3A74E3E934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23034893"/>
      </p:ext>
    </p:extLst>
  </p:cSld>
  <p:clrMapOvr>
    <a:masterClrMapping/>
  </p:clrMapOvr>
  <p:hf sldNum="0" hdr="0" ftr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6030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3742267"/>
            <a:ext cx="7796030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69E28FC-D8F1-4C81-8BFD-2BC6B609E1E2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DE3FE-BDEF-470D-BB50-25D58C6C00C3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4096258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7797662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0" y="2063396"/>
            <a:ext cx="3816536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495478" y="2063396"/>
            <a:ext cx="3814904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CE95F7-A1FA-4A31-8634-4B1E73B3CEFA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CCD8C-F9BE-4B04-8D98-FE3A74E3E934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12599674"/>
      </p:ext>
    </p:extLst>
  </p:cSld>
  <p:clrMapOvr>
    <a:masterClrMapping/>
  </p:clrMapOvr>
  <p:hf sldNum="0" hdr="0" ftr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7796030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9569" y="2063396"/>
            <a:ext cx="3591317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514352" y="2861733"/>
            <a:ext cx="3816534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5340" y="2063396"/>
            <a:ext cx="359667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495477" y="2861733"/>
            <a:ext cx="3816535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CE95F7-A1FA-4A31-8634-4B1E73B3CEFA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CCD8C-F9BE-4B04-8D98-FE3A74E3E934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99027766"/>
      </p:ext>
    </p:extLst>
  </p:cSld>
  <p:clrMapOvr>
    <a:masterClrMapping/>
  </p:clrMapOvr>
  <p:hf sldNum="0" hdr="0" ftr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60E196A-5030-4633-A20E-6EBD40D28336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44517-3A02-48D8-B81E-8E0AB7A5B2D5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4280304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5C6780D-A7F9-47B7-BE40-8FE9D94FABA5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CC784-DEBC-4112-9018-47D834C2C911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702202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232" y="685800"/>
            <a:ext cx="3095145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784600" y="685801"/>
            <a:ext cx="4525781" cy="4688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232" y="2709053"/>
            <a:ext cx="3095146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CE95F7-A1FA-4A31-8634-4B1E73B3CEFA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CCD8C-F9BE-4B04-8D98-FE3A74E3E934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69134780"/>
      </p:ext>
    </p:extLst>
  </p:cSld>
  <p:clrMapOvr>
    <a:masterClrMapping/>
  </p:clrMapOvr>
  <p:hf sldNum="0" hdr="0" ftr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440817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47740" y="1"/>
            <a:ext cx="3162641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2709053"/>
            <a:ext cx="440817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024E75F-EC7B-4033-A99F-ABFD3CEA1A5D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99134-B22D-4E32-A44C-D7727978D749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8290856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4106333"/>
            <a:ext cx="7796031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4351" y="685800"/>
            <a:ext cx="7794385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35" y="4702923"/>
            <a:ext cx="7796046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CE95F7-A1FA-4A31-8634-4B1E73B3CEFA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CCD8C-F9BE-4B04-8D98-FE3A74E3E934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48131679"/>
      </p:ext>
    </p:extLst>
  </p:cSld>
  <p:clrMapOvr>
    <a:masterClrMapping/>
  </p:clrMapOvr>
  <p:hf sldNum="0" hdr="0" ftr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77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35" y="4106333"/>
            <a:ext cx="7796047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CE95F7-A1FA-4A31-8634-4B1E73B3CEFA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CCD8C-F9BE-4B04-8D98-FE3A74E3E934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22907641"/>
      </p:ext>
    </p:extLst>
  </p:cSld>
  <p:clrMapOvr>
    <a:masterClrMapping/>
  </p:clrMapOvr>
  <p:hf sldNum="0" hdr="0" ftr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99" y="685800"/>
            <a:ext cx="7143765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162698" y="3610032"/>
            <a:ext cx="6500967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4106334"/>
            <a:ext cx="779766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CE95F7-A1FA-4A31-8634-4B1E73B3CEFA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CCD8C-F9BE-4B04-8D98-FE3A74E3E934}" type="slidenum">
              <a:rPr lang="en-GB" altLang="en-US" smtClean="0"/>
              <a:pPr/>
              <a:t>‹#›</a:t>
            </a:fld>
            <a:endParaRPr lang="en-GB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404280" y="88785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97147" y="290648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73484639"/>
      </p:ext>
    </p:extLst>
  </p:cSld>
  <p:clrMapOvr>
    <a:masterClrMapping/>
  </p:clrMapOvr>
  <p:hf sldNum="0" hdr="0" ftr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1723855"/>
            <a:ext cx="7796030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4247468"/>
            <a:ext cx="7796030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CE95F7-A1FA-4A31-8634-4B1E73B3CEFA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CCD8C-F9BE-4B04-8D98-FE3A74E3E934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64379076"/>
      </p:ext>
    </p:extLst>
  </p:cSld>
  <p:clrMapOvr>
    <a:masterClrMapping/>
  </p:clrMapOvr>
  <p:hf sldNum="0" hdr="0" ftr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6030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14352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14352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75967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175966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27785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27785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CE95F7-A1FA-4A31-8634-4B1E73B3CEFA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CCD8C-F9BE-4B04-8D98-FE3A74E3E934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78033095"/>
      </p:ext>
    </p:extLst>
  </p:cSld>
  <p:clrMapOvr>
    <a:masterClrMapping/>
  </p:clrMapOvr>
  <p:hf sldNum="0" hdr="0" ftr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6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18880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14335" y="2063396"/>
            <a:ext cx="2482596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18880" y="4389288"/>
            <a:ext cx="2482596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78058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176999" y="2063396"/>
            <a:ext cx="2482596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176998" y="4389286"/>
            <a:ext cx="2483655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26708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26614" y="2063394"/>
            <a:ext cx="2482596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26614" y="4389284"/>
            <a:ext cx="2482596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CE95F7-A1FA-4A31-8634-4B1E73B3CEFA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CCD8C-F9BE-4B04-8D98-FE3A74E3E934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38070764"/>
      </p:ext>
    </p:extLst>
  </p:cSld>
  <p:clrMapOvr>
    <a:masterClrMapping/>
  </p:clrMapOvr>
  <p:hf sldNum="0" hdr="0" ftr="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514351" y="2063396"/>
            <a:ext cx="7796030" cy="331119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CE95F7-A1FA-4A31-8634-4B1E73B3CEFA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CCD8C-F9BE-4B04-8D98-FE3A74E3E934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3419428"/>
      </p:ext>
    </p:extLst>
  </p:cSld>
  <p:clrMapOvr>
    <a:masterClrMapping/>
  </p:clrMapOvr>
  <p:hf sldNum="0" hdr="0" ftr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1896" y="685801"/>
            <a:ext cx="1698485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514351" y="685801"/>
            <a:ext cx="5928323" cy="4688785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CE95F7-A1FA-4A31-8634-4B1E73B3CEFA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CCD8C-F9BE-4B04-8D98-FE3A74E3E934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59878210"/>
      </p:ext>
    </p:extLst>
  </p:cSld>
  <p:clrMapOvr>
    <a:masterClrMapping/>
  </p:clrMapOvr>
  <p:hf sldNum="0" hdr="0" ftr="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803405"/>
            <a:ext cx="73152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632201"/>
            <a:ext cx="73152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32170" y="4323845"/>
            <a:ext cx="2297429" cy="365125"/>
          </a:xfrm>
        </p:spPr>
        <p:txBody>
          <a:bodyPr/>
          <a:lstStyle/>
          <a:p>
            <a:pPr>
              <a:defRPr/>
            </a:pPr>
            <a:fld id="{3C2771A3-6E55-45EC-8CB6-6F0FE1A6642B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400" y="4323846"/>
            <a:ext cx="4880610" cy="365125"/>
          </a:xfrm>
        </p:spPr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7900" y="1430867"/>
            <a:ext cx="2171700" cy="365125"/>
          </a:xfrm>
        </p:spPr>
        <p:txBody>
          <a:bodyPr/>
          <a:lstStyle/>
          <a:p>
            <a:fld id="{F20F23B6-EF7C-4A13-91CD-062C9A1EB3A3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9782008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A090FE5-120B-4B27-9069-F74E9F031C7B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D6AD1-D721-4114-9B59-D684B10D5019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7454981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4"/>
            <a:ext cx="7955280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3641726"/>
            <a:ext cx="7955281" cy="1354134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369E28FC-D8F1-4C81-8BFD-2BC6B609E1E2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3" cy="365125"/>
          </a:xfrm>
        </p:spPr>
        <p:txBody>
          <a:bodyPr/>
          <a:lstStyle/>
          <a:p>
            <a:fld id="{B21DE3FE-BDEF-470D-BB50-25D58C6C00C3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6433415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4360" y="2194560"/>
            <a:ext cx="3910579" cy="40690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099" y="2194560"/>
            <a:ext cx="3907540" cy="40690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D7C901F-E7A8-48D8-AC8E-70D884CA97CF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B3F1F-D15B-46E2-A409-AD2C94B1306D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9415497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762000"/>
            <a:ext cx="637794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1279" y="2183802"/>
            <a:ext cx="3683659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59" y="3132667"/>
            <a:ext cx="3910579" cy="31309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9018" y="2183802"/>
            <a:ext cx="368062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2098" y="3132667"/>
            <a:ext cx="3907541" cy="31309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3D6BCC2-570D-4733-AE18-14C8FA5297DA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7C74E-B247-4670-9C8D-5B457E4D3566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0401910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60E196A-5030-4633-A20E-6EBD40D28336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44517-3A02-48D8-B81E-8E0AB7A5B2D5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1178918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5C6780D-A7F9-47B7-BE40-8FE9D94FABA5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CC784-DEBC-4112-9018-47D834C2C911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3664816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30861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746760"/>
            <a:ext cx="4663440" cy="551688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308610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5F6421F-FF90-416A-860E-43BC9606C2BA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4649D-1CCD-4BA5-B1D3-5B63DC7EBEFA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200256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407573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77524" y="751242"/>
            <a:ext cx="3674234" cy="5512398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407573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024E75F-EC7B-4033-A99F-ABFD3CEA1A5D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99134-B22D-4E32-A44C-D7727978D749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1630784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55" y="4697361"/>
            <a:ext cx="7956482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94355" y="977035"/>
            <a:ext cx="7950260" cy="34069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5516716"/>
            <a:ext cx="7955280" cy="746924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CE95F7-A1FA-4A31-8634-4B1E73B3CEFA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CCD8C-F9BE-4B04-8D98-FE3A74E3E934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12368239"/>
      </p:ext>
    </p:extLst>
  </p:cSld>
  <p:clrMapOvr>
    <a:masterClrMapping/>
  </p:clrMapOvr>
  <p:hf sldNum="0" hdr="0" ftr="0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3"/>
            <a:ext cx="795528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649134"/>
            <a:ext cx="7772400" cy="1330852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59CE95F7-A1FA-4A31-8634-4B1E73B3CEFA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7B5CCD8C-F9BE-4B04-8D98-FE3A74E3E934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59696117"/>
      </p:ext>
    </p:extLst>
  </p:cSld>
  <p:clrMapOvr>
    <a:masterClrMapping/>
  </p:clrMapOvr>
  <p:hf sldNum="0" hdr="0" ftr="0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351" y="753534"/>
            <a:ext cx="7613650" cy="2756234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77899" y="3509768"/>
            <a:ext cx="7194552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74597"/>
            <a:ext cx="7778752" cy="821265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59CE95F7-A1FA-4A31-8634-4B1E73B3CEFA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9438"/>
            <a:ext cx="4830656" cy="365125"/>
          </a:xfrm>
        </p:spPr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7B5CCD8C-F9BE-4B04-8D98-FE3A74E3E934}" type="slidenum">
              <a:rPr lang="en-GB" altLang="en-US" smtClean="0"/>
              <a:pPr/>
              <a:t>‹#›</a:t>
            </a:fld>
            <a:endParaRPr lang="en-GB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231458" y="80772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46733" y="302133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54485477"/>
      </p:ext>
    </p:extLst>
  </p:cSld>
  <p:clrMapOvr>
    <a:masterClrMapping/>
  </p:clrMapOvr>
  <p:hf sldNum="0" hdr="0" ftr="0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124702"/>
            <a:ext cx="7774782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92" y="3648316"/>
            <a:ext cx="7773608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78884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59CE95F7-A1FA-4A31-8634-4B1E73B3CEFA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8884"/>
            <a:ext cx="4830656" cy="365125"/>
          </a:xfrm>
        </p:spPr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7B5CCD8C-F9BE-4B04-8D98-FE3A74E3E934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07987782"/>
      </p:ext>
    </p:extLst>
  </p:cSld>
  <p:clrMapOvr>
    <a:masterClrMapping/>
  </p:clrMapOvr>
  <p:hf sldNum="0" hdr="0" ftr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171701" y="762000"/>
            <a:ext cx="637793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94361" y="2202080"/>
            <a:ext cx="2560320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9436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02237" y="2201333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00781" y="2904068"/>
            <a:ext cx="2560320" cy="335957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9319" y="2192866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932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CE95F7-A1FA-4A31-8634-4B1E73B3CEFA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CCD8C-F9BE-4B04-8D98-FE3A74E3E934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88185647"/>
      </p:ext>
    </p:extLst>
  </p:cSld>
  <p:clrMapOvr>
    <a:masterClrMapping/>
  </p:clrMapOvr>
  <p:hf sldNum="0" hdr="0" ftr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171702" y="762000"/>
            <a:ext cx="6381984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94360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94360" y="2331720"/>
            <a:ext cx="2560320" cy="15073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94360" y="4796103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91873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291872" y="2331720"/>
            <a:ext cx="2560320" cy="1509862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290858" y="4796102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93365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93364" y="2331721"/>
            <a:ext cx="2560320" cy="1508919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93272" y="4796100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CE95F7-A1FA-4A31-8634-4B1E73B3CEFA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CCD8C-F9BE-4B04-8D98-FE3A74E3E934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4942671"/>
      </p:ext>
    </p:extLst>
  </p:cSld>
  <p:clrMapOvr>
    <a:masterClrMapping/>
  </p:clrMapOvr>
  <p:hf sldNum="0" hdr="0" ftr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2194560"/>
            <a:ext cx="7955280" cy="40690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CFA7DEB-9322-4285-B8ED-698D44A226A8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ECC97-73AE-46AC-AFD2-AC0C2D2AAB33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3527021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6590" y="747183"/>
            <a:ext cx="1543050" cy="424867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746126"/>
            <a:ext cx="6278035" cy="424973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A0355849-7752-44F5-84F2-5CB1F6B9FB2C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794E2A30-174C-4C86-8806-490C1F00A6AA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5306128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2628" y="770467"/>
            <a:ext cx="8086725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0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4" y="4198409"/>
            <a:ext cx="6921151" cy="164592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pPr>
              <a:defRPr/>
            </a:pPr>
            <a:fld id="{3C2771A3-6E55-45EC-8CB6-6F0FE1A6642B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F20F23B6-EF7C-4A13-91CD-062C9A1EB3A3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8443216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A090FE5-120B-4B27-9069-F74E9F031C7B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D6AD1-D721-4114-9B59-D684B10D5019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0529811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628" y="767419"/>
            <a:ext cx="8085582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0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634" y="4187275"/>
            <a:ext cx="6919722" cy="164592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69E28FC-D8F1-4C81-8BFD-2BC6B609E1E2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DE3FE-BDEF-470D-BB50-25D58C6C00C3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4986471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7492" y="1993392"/>
            <a:ext cx="3806190" cy="3767328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7738" y="1993392"/>
            <a:ext cx="3806190" cy="3767328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D7C901F-E7A8-48D8-AC8E-70D884CA97CF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B3F1F-D15B-46E2-A409-AD2C94B1306D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9851008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492" y="2032000"/>
            <a:ext cx="3806190" cy="7234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7492" y="2736150"/>
            <a:ext cx="3806190" cy="3200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66310" y="2029968"/>
            <a:ext cx="3806190" cy="72237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66310" y="2734056"/>
            <a:ext cx="3806190" cy="3200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3D6BCC2-570D-4733-AE18-14C8FA5297DA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7C74E-B247-4670-9C8D-5B457E4D3566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6466555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60E196A-5030-4633-A20E-6EBD40D28336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44517-3A02-48D8-B81E-8E0AB7A5B2D5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6542031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5C6780D-A7F9-47B7-BE40-8FE9D94FABA5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CC784-DEBC-4112-9018-47D834C2C911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9423036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0" y="0"/>
            <a:ext cx="3429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96053" y="542282"/>
            <a:ext cx="253746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762000"/>
            <a:ext cx="4572000" cy="4572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06987" y="2511813"/>
            <a:ext cx="254889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40404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5F6421F-FF90-416A-860E-43BC9606C2BA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7724649D-1CCD-4BA5-B1D3-5B63DC7EBEFA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8941613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918" y="5418668"/>
            <a:ext cx="8085582" cy="613283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9144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rgbClr val="4D4D4D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7492" y="5909735"/>
            <a:ext cx="6922008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pPr>
              <a:defRPr/>
            </a:pPr>
            <a:fld id="{B024E75F-EC7B-4033-A99F-ABFD3CEA1A5D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CAF99134-B22D-4E32-A44C-D7727978D749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603728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CFA7DEB-9322-4285-B8ED-698D44A226A8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ECC97-73AE-46AC-AFD2-AC0C2D2AAB33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6053925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7963" y="695325"/>
            <a:ext cx="1971675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714376"/>
            <a:ext cx="5800725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0355849-7752-44F5-84F2-5CB1F6B9FB2C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E2A30-174C-4C86-8806-490C1F00A6AA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4114810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64262-EA74-4124-9EBA-D72528D030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CF343E-9B17-47AF-A987-36C33108E6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F8E4FC-AC3E-49AA-991F-7DEE4542F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C2771A3-6E55-45EC-8CB6-6F0FE1A6642B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877E09-884C-494B-9040-B25299F1F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41661C-F070-47C3-9659-523DCDD21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F23B6-EF7C-4A13-91CD-062C9A1EB3A3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6676218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31725-3C59-428F-810B-95AC6D38E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78F854-6483-49DA-A1D5-E54184CB6D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967642-AFD4-4DB1-B84B-2B43863D7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A090FE5-120B-4B27-9069-F74E9F031C7B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B016B-7E00-478B-8CBB-8C23EB4E8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398443-7DAD-4B75-8B0E-E192025BB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D6AD1-D721-4114-9B59-D684B10D5019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5697053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F3936-C8E5-4028-AE65-021E0024F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804F24-4780-4C87-BB70-5037A7422F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B391CE-D3AF-436B-9FC4-8C73FBAC6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69E28FC-D8F1-4C81-8BFD-2BC6B609E1E2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F5343C-5F89-459F-8628-ADC57296B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9AB6F3-6054-4E22-ADCE-609BE59D9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DE3FE-BDEF-470D-BB50-25D58C6C00C3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7218731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46F0F-A3DA-4790-8ABA-2937C4A38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99FAA8-3582-4D96-909B-736EC73ECE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9AE61F-7F73-4E8D-8D4B-DB7988540B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8548F7-BF23-46F0-BC82-C726C44EE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D7C901F-E7A8-48D8-AC8E-70D884CA97CF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BD024C-81C2-413A-8EB9-F981CD05A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FDE185-3293-4343-ADD7-B0B977AB0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B3F1F-D15B-46E2-A409-AD2C94B1306D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5815003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3BBFC-1861-45ED-A208-1A63E7F95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2B7044-12EB-44C6-B357-EC66AB3488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F63607-D2A1-4D69-ADE8-768BA18484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644AEA-DB30-484A-9E18-92923CEC6F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C4E89B4-8C3D-4C1F-A1EF-2164B44AE3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29DB240-99B5-4229-B0AA-7C680435E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3D6BCC2-570D-4733-AE18-14C8FA5297DA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2A4FBDB-91D9-4B1D-A7F6-EC64C8007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EDC56A-D804-482A-8027-185A40DBD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7C74E-B247-4670-9C8D-5B457E4D3566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0777634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66120-8B1F-4494-A7B4-12D671016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8380E5-8448-4CAE-A5F3-D909B50F8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60E196A-5030-4633-A20E-6EBD40D28336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07351A-73C8-40C5-84F4-445152838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FDF4F9-9628-4BB3-ABD1-B77F5D644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44517-3A02-48D8-B81E-8E0AB7A5B2D5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535946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F89C71-4D5A-43CD-A054-60B95DA3F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5C6780D-A7F9-47B7-BE40-8FE9D94FABA5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74D0CB-0984-40A5-B59E-62C0E1A6F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B56B20-185D-43A7-8976-1878B44B1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CC784-DEBC-4112-9018-47D834C2C911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283805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74521-82E5-498C-AFF9-3289CBD55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BF7E69-CBFC-4ED5-945F-B06209F8E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329D77-7197-48C5-9DF0-A64C1459FB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A28A44-619C-46C4-9D26-8F08B9B0D8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5F6421F-FF90-416A-860E-43BC9606C2BA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970E16-847F-4628-9EBA-E487F8A56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1ED3F7-A8C1-4D45-BA11-E866AD72A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4649D-1CCD-4BA5-B1D3-5B63DC7EBEFA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0473004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E59C5-A1E6-4CD4-96CE-A07FA7C21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BE9EC9-EA31-499B-A35F-E9248C8457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E32F0F-F50B-4D81-B7AF-A7E406CE34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E6772A-4966-40E2-89E1-646A52A2A6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024E75F-EC7B-4033-A99F-ABFD3CEA1A5D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1B9BEA-DC6D-421D-85E8-423312148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A0C391-EEF5-43AC-93AC-CF8DADD65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99134-B22D-4E32-A44C-D7727978D749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8794885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C0CBB-6BC6-4C47-BC45-11E6E438F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3F7972-91E8-4ACF-BAB6-669283BB08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AFB524-9E43-44E2-A5D3-BE0C9200A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CFA7DEB-9322-4285-B8ED-698D44A226A8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18D84D-526C-46D1-863D-79E55647A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4DC89C-2EEB-432F-B24C-4A5D20FB8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ECC97-73AE-46AC-AFD2-AC0C2D2AAB33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7108919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F62E943-C8D7-4D06-B5EC-779CD49685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3B6E69-A799-4223-92A0-888A688EAA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021B06-FF2E-431D-BDFA-69F267335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0355849-7752-44F5-84F2-5CB1F6B9FB2C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77549B-5E07-4BC3-984D-37021CF0C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26EA56-2705-45B3-A16D-30E5999CC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E2A30-174C-4C86-8806-490C1F00A6AA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6532089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pPr>
              <a:defRPr/>
            </a:pPr>
            <a:fld id="{3C2771A3-6E55-45EC-8CB6-6F0FE1A6642B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F20F23B6-EF7C-4A13-91CD-062C9A1EB3A3}" type="slidenum">
              <a:rPr lang="en-GB" altLang="en-US" smtClean="0"/>
              <a:pPr/>
              <a:t>‹#›</a:t>
            </a:fld>
            <a:endParaRPr lang="en-GB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721922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A090FE5-120B-4B27-9069-F74E9F031C7B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D6AD1-D721-4114-9B59-D684B10D5019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8882126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69E28FC-D8F1-4C81-8BFD-2BC6B609E1E2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DE3FE-BDEF-470D-BB50-25D58C6C00C3}" type="slidenum">
              <a:rPr lang="en-GB" altLang="en-US" smtClean="0"/>
              <a:pPr/>
              <a:t>‹#›</a:t>
            </a:fld>
            <a:endParaRPr lang="en-GB" alt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72171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D7C901F-E7A8-48D8-AC8E-70D884CA97CF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B3F1F-D15B-46E2-A409-AD2C94B1306D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0958279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3D6BCC2-570D-4733-AE18-14C8FA5297DA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7C74E-B247-4670-9C8D-5B457E4D3566}" type="slidenum">
              <a:rPr lang="en-GB" altLang="en-US" smtClean="0"/>
              <a:pPr/>
              <a:t>‹#›</a:t>
            </a:fld>
            <a:endParaRPr lang="en-GB" alt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867895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60E196A-5030-4633-A20E-6EBD40D28336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44517-3A02-48D8-B81E-8E0AB7A5B2D5}" type="slidenum">
              <a:rPr lang="en-GB" altLang="en-US" smtClean="0"/>
              <a:pPr/>
              <a:t>‹#›</a:t>
            </a:fld>
            <a:endParaRPr lang="en-GB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2727323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5C6780D-A7F9-47B7-BE40-8FE9D94FABA5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CC784-DEBC-4112-9018-47D834C2C911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3015271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5F6421F-FF90-416A-860E-43BC9606C2BA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4649D-1CCD-4BA5-B1D3-5B63DC7EBEFA}" type="slidenum">
              <a:rPr lang="en-GB" altLang="en-US" smtClean="0"/>
              <a:pPr/>
              <a:t>‹#›</a:t>
            </a:fld>
            <a:endParaRPr lang="en-GB" alt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55244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024E75F-EC7B-4033-A99F-ABFD3CEA1A5D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99134-B22D-4E32-A44C-D7727978D749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62556860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CE95F7-A1FA-4A31-8634-4B1E73B3CEFA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CCD8C-F9BE-4B04-8D98-FE3A74E3E934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46006148"/>
      </p:ext>
    </p:extLst>
  </p:cSld>
  <p:clrMapOvr>
    <a:masterClrMapping/>
  </p:clrMapOvr>
  <p:hf sldNum="0" hdr="0" ftr="0"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CE95F7-A1FA-4A31-8634-4B1E73B3CEFA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CCD8C-F9BE-4B04-8D98-FE3A74E3E934}" type="slidenum">
              <a:rPr lang="en-GB" altLang="en-US" smtClean="0"/>
              <a:pPr/>
              <a:t>‹#›</a:t>
            </a:fld>
            <a:endParaRPr lang="en-GB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2383542"/>
      </p:ext>
    </p:extLst>
  </p:cSld>
  <p:clrMapOvr>
    <a:masterClrMapping/>
  </p:clrMapOvr>
  <p:hf sldNum="0" hdr="0" ftr="0"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CE95F7-A1FA-4A31-8634-4B1E73B3CEFA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CCD8C-F9BE-4B04-8D98-FE3A74E3E934}" type="slidenum">
              <a:rPr lang="en-GB" altLang="en-US" smtClean="0"/>
              <a:pPr/>
              <a:t>‹#›</a:t>
            </a:fld>
            <a:endParaRPr lang="en-GB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8873158"/>
      </p:ext>
    </p:extLst>
  </p:cSld>
  <p:clrMapOvr>
    <a:masterClrMapping/>
  </p:clrMapOvr>
  <p:hf sldNum="0" hdr="0" ftr="0"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CE95F7-A1FA-4A31-8634-4B1E73B3CEFA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CCD8C-F9BE-4B04-8D98-FE3A74E3E934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07949421"/>
      </p:ext>
    </p:extLst>
  </p:cSld>
  <p:clrMapOvr>
    <a:masterClrMapping/>
  </p:clrMapOvr>
  <p:hf sldNum="0" hdr="0" ftr="0"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CE95F7-A1FA-4A31-8634-4B1E73B3CEFA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CCD8C-F9BE-4B04-8D98-FE3A74E3E934}" type="slidenum">
              <a:rPr lang="en-GB" altLang="en-US" smtClean="0"/>
              <a:pPr/>
              <a:t>‹#›</a:t>
            </a:fld>
            <a:endParaRPr lang="en-GB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3727794"/>
      </p:ext>
    </p:extLst>
  </p:cSld>
  <p:clrMapOvr>
    <a:masterClrMapping/>
  </p:clrMapOvr>
  <p:hf sldNum="0" hdr="0" ftr="0"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CE95F7-A1FA-4A31-8634-4B1E73B3CEFA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CCD8C-F9BE-4B04-8D98-FE3A74E3E934}" type="slidenum">
              <a:rPr lang="en-GB" altLang="en-US" smtClean="0"/>
              <a:pPr/>
              <a:t>‹#›</a:t>
            </a:fld>
            <a:endParaRPr lang="en-GB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5901430"/>
      </p:ext>
    </p:extLst>
  </p:cSld>
  <p:clrMapOvr>
    <a:masterClrMapping/>
  </p:clrMapOvr>
  <p:hf sldNum="0" hdr="0" ftr="0"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CFA7DEB-9322-4285-B8ED-698D44A226A8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ECC97-73AE-46AC-AFD2-AC0C2D2AAB33}" type="slidenum">
              <a:rPr lang="en-GB" altLang="en-US" smtClean="0"/>
              <a:pPr/>
              <a:t>‹#›</a:t>
            </a:fld>
            <a:endParaRPr lang="en-GB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467622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0355849-7752-44F5-84F2-5CB1F6B9FB2C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E2A30-174C-4C86-8806-490C1F00A6AA}" type="slidenum">
              <a:rPr lang="en-GB" altLang="en-US" smtClean="0"/>
              <a:pPr/>
              <a:t>‹#›</a:t>
            </a:fld>
            <a:endParaRPr lang="en-GB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3831016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C2771A3-6E55-45EC-8CB6-6F0FE1A6642B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F23B6-EF7C-4A13-91CD-062C9A1EB3A3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6139317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A090FE5-120B-4B27-9069-F74E9F031C7B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D6AD1-D721-4114-9B59-D684B10D5019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66178282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69E28FC-D8F1-4C81-8BFD-2BC6B609E1E2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DE3FE-BDEF-470D-BB50-25D58C6C00C3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10393934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D7C901F-E7A8-48D8-AC8E-70D884CA97CF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B3F1F-D15B-46E2-A409-AD2C94B1306D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62632029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3D6BCC2-570D-4733-AE18-14C8FA5297DA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7C74E-B247-4670-9C8D-5B457E4D3566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95103018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60E196A-5030-4633-A20E-6EBD40D28336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44517-3A02-48D8-B81E-8E0AB7A5B2D5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15970109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5C6780D-A7F9-47B7-BE40-8FE9D94FABA5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CC784-DEBC-4112-9018-47D834C2C911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72791358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5F6421F-FF90-416A-860E-43BC9606C2BA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4649D-1CCD-4BA5-B1D3-5B63DC7EBEFA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03370169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024E75F-EC7B-4033-A99F-ABFD3CEA1A5D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99134-B22D-4E32-A44C-D7727978D749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72348383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CE95F7-A1FA-4A31-8634-4B1E73B3CEFA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CCD8C-F9BE-4B04-8D98-FE3A74E3E934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82119900"/>
      </p:ext>
    </p:extLst>
  </p:cSld>
  <p:clrMapOvr>
    <a:masterClrMapping/>
  </p:clrMapOvr>
  <p:hf sldNum="0" hdr="0" ftr="0"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CE95F7-A1FA-4A31-8634-4B1E73B3CEFA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CCD8C-F9BE-4B04-8D98-FE3A74E3E934}" type="slidenum">
              <a:rPr lang="en-GB" altLang="en-US" smtClean="0"/>
              <a:pPr/>
              <a:t>‹#›</a:t>
            </a:fld>
            <a:endParaRPr lang="en-GB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27301965"/>
      </p:ext>
    </p:extLst>
  </p:cSld>
  <p:clrMapOvr>
    <a:masterClrMapping/>
  </p:clrMapOvr>
  <p:hf sldNum="0" hdr="0" ftr="0"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CE95F7-A1FA-4A31-8634-4B1E73B3CEFA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CCD8C-F9BE-4B04-8D98-FE3A74E3E934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45399141"/>
      </p:ext>
    </p:extLst>
  </p:cSld>
  <p:clrMapOvr>
    <a:masterClrMapping/>
  </p:clrMapOvr>
  <p:hf sldNum="0" hdr="0" ftr="0"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CE95F7-A1FA-4A31-8634-4B1E73B3CEFA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CCD8C-F9BE-4B04-8D98-FE3A74E3E934}" type="slidenum">
              <a:rPr lang="en-GB" altLang="en-US" smtClean="0"/>
              <a:pPr/>
              <a:t>‹#›</a:t>
            </a:fld>
            <a:endParaRPr lang="en-GB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73433509"/>
      </p:ext>
    </p:extLst>
  </p:cSld>
  <p:clrMapOvr>
    <a:masterClrMapping/>
  </p:clrMapOvr>
  <p:hf sldNum="0" hdr="0" ftr="0"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CE95F7-A1FA-4A31-8634-4B1E73B3CEFA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CCD8C-F9BE-4B04-8D98-FE3A74E3E934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22507247"/>
      </p:ext>
    </p:extLst>
  </p:cSld>
  <p:clrMapOvr>
    <a:masterClrMapping/>
  </p:clrMapOvr>
  <p:hf sldNum="0" hdr="0" ftr="0"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CFA7DEB-9322-4285-B8ED-698D44A226A8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ECC97-73AE-46AC-AFD2-AC0C2D2AAB33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99803533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0355849-7752-44F5-84F2-5CB1F6B9FB2C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E2A30-174C-4C86-8806-490C1F00A6AA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0107815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C2771A3-6E55-45EC-8CB6-6F0FE1A6642B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F23B6-EF7C-4A13-91CD-062C9A1EB3A3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43439000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A090FE5-120B-4B27-9069-F74E9F031C7B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D6AD1-D721-4114-9B59-D684B10D5019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1585299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69E28FC-D8F1-4C81-8BFD-2BC6B609E1E2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DE3FE-BDEF-470D-BB50-25D58C6C00C3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33590252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D7C901F-E7A8-48D8-AC8E-70D884CA97CF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B3F1F-D15B-46E2-A409-AD2C94B1306D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9362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3D6BCC2-570D-4733-AE18-14C8FA5297DA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7C74E-B247-4670-9C8D-5B457E4D3566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99563707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60E196A-5030-4633-A20E-6EBD40D28336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44517-3A02-48D8-B81E-8E0AB7A5B2D5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99949009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5C6780D-A7F9-47B7-BE40-8FE9D94FABA5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CC784-DEBC-4112-9018-47D834C2C911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86953857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5F6421F-FF90-416A-860E-43BC9606C2BA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4649D-1CCD-4BA5-B1D3-5B63DC7EBEFA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69556181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024E75F-EC7B-4033-A99F-ABFD3CEA1A5D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99134-B22D-4E32-A44C-D7727978D749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11014713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CE95F7-A1FA-4A31-8634-4B1E73B3CEFA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CCD8C-F9BE-4B04-8D98-FE3A74E3E934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64785611"/>
      </p:ext>
    </p:extLst>
  </p:cSld>
  <p:clrMapOvr>
    <a:masterClrMapping/>
  </p:clrMapOvr>
  <p:hf sldNum="0" hdr="0" ftr="0"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CE95F7-A1FA-4A31-8634-4B1E73B3CEFA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CCD8C-F9BE-4B04-8D98-FE3A74E3E934}" type="slidenum">
              <a:rPr lang="en-GB" altLang="en-US" smtClean="0"/>
              <a:pPr/>
              <a:t>‹#›</a:t>
            </a:fld>
            <a:endParaRPr lang="en-GB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27954658"/>
      </p:ext>
    </p:extLst>
  </p:cSld>
  <p:clrMapOvr>
    <a:masterClrMapping/>
  </p:clrMapOvr>
  <p:hf sldNum="0" hdr="0" ftr="0"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CE95F7-A1FA-4A31-8634-4B1E73B3CEFA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CCD8C-F9BE-4B04-8D98-FE3A74E3E934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02367862"/>
      </p:ext>
    </p:extLst>
  </p:cSld>
  <p:clrMapOvr>
    <a:masterClrMapping/>
  </p:clrMapOvr>
  <p:hf sldNum="0" hdr="0" ftr="0"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CE95F7-A1FA-4A31-8634-4B1E73B3CEFA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CCD8C-F9BE-4B04-8D98-FE3A74E3E934}" type="slidenum">
              <a:rPr lang="en-GB" altLang="en-US" smtClean="0"/>
              <a:pPr/>
              <a:t>‹#›</a:t>
            </a:fld>
            <a:endParaRPr lang="en-GB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8830110"/>
      </p:ext>
    </p:extLst>
  </p:cSld>
  <p:clrMapOvr>
    <a:masterClrMapping/>
  </p:clrMapOvr>
  <p:hf sldNum="0" hdr="0" ftr="0"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CE95F7-A1FA-4A31-8634-4B1E73B3CEFA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CCD8C-F9BE-4B04-8D98-FE3A74E3E934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11936226"/>
      </p:ext>
    </p:extLst>
  </p:cSld>
  <p:clrMapOvr>
    <a:masterClrMapping/>
  </p:clrMapOvr>
  <p:hf sldNum="0" hdr="0" ftr="0"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CFA7DEB-9322-4285-B8ED-698D44A226A8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ECC97-73AE-46AC-AFD2-AC0C2D2AAB33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95805712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0355849-7752-44F5-84F2-5CB1F6B9FB2C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E2A30-174C-4C86-8806-490C1F00A6AA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99710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microsoft.com/office/2007/relationships/hdphoto" Target="../media/hdphoto1.wdp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theme" Target="../theme/theme5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4.xml"/><Relationship Id="rId19" Type="http://schemas.openxmlformats.org/officeDocument/2006/relationships/image" Target="../media/image8.jpg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18" Type="http://schemas.openxmlformats.org/officeDocument/2006/relationships/theme" Target="../theme/theme6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slideLayout" Target="../slideLayouts/slideLayout78.xml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71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slideLayout" Target="../slideLayouts/slideLayout113.xml"/><Relationship Id="rId18" Type="http://schemas.openxmlformats.org/officeDocument/2006/relationships/theme" Target="../theme/theme9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17" Type="http://schemas.openxmlformats.org/officeDocument/2006/relationships/slideLayout" Target="../slideLayouts/slideLayout117.xml"/><Relationship Id="rId2" Type="http://schemas.openxmlformats.org/officeDocument/2006/relationships/slideLayout" Target="../slideLayouts/slideLayout102.xml"/><Relationship Id="rId16" Type="http://schemas.openxmlformats.org/officeDocument/2006/relationships/slideLayout" Target="../slideLayouts/slideLayout116.xml"/><Relationship Id="rId20" Type="http://schemas.openxmlformats.org/officeDocument/2006/relationships/image" Target="../media/image14.png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10.xml"/><Relationship Id="rId19" Type="http://schemas.openxmlformats.org/officeDocument/2006/relationships/image" Target="../media/image13.png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slideLayout" Target="../slideLayouts/slideLayout11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.xml"/><Relationship Id="rId13" Type="http://schemas.openxmlformats.org/officeDocument/2006/relationships/slideLayout" Target="../slideLayouts/slideLayout130.xml"/><Relationship Id="rId3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24.xml"/><Relationship Id="rId12" Type="http://schemas.openxmlformats.org/officeDocument/2006/relationships/slideLayout" Target="../slideLayouts/slideLayout129.xml"/><Relationship Id="rId17" Type="http://schemas.openxmlformats.org/officeDocument/2006/relationships/theme" Target="../theme/theme10.xml"/><Relationship Id="rId2" Type="http://schemas.openxmlformats.org/officeDocument/2006/relationships/slideLayout" Target="../slideLayouts/slideLayout119.xml"/><Relationship Id="rId16" Type="http://schemas.openxmlformats.org/officeDocument/2006/relationships/slideLayout" Target="../slideLayouts/slideLayout133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22.xml"/><Relationship Id="rId15" Type="http://schemas.openxmlformats.org/officeDocument/2006/relationships/slideLayout" Target="../slideLayouts/slideLayout132.xml"/><Relationship Id="rId10" Type="http://schemas.openxmlformats.org/officeDocument/2006/relationships/slideLayout" Target="../slideLayouts/slideLayout127.xml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Relationship Id="rId14" Type="http://schemas.openxmlformats.org/officeDocument/2006/relationships/slideLayout" Target="../slideLayouts/slideLayout131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1.xml"/><Relationship Id="rId13" Type="http://schemas.openxmlformats.org/officeDocument/2006/relationships/slideLayout" Target="../slideLayouts/slideLayout146.xml"/><Relationship Id="rId3" Type="http://schemas.openxmlformats.org/officeDocument/2006/relationships/slideLayout" Target="../slideLayouts/slideLayout136.xml"/><Relationship Id="rId7" Type="http://schemas.openxmlformats.org/officeDocument/2006/relationships/slideLayout" Target="../slideLayouts/slideLayout140.xml"/><Relationship Id="rId12" Type="http://schemas.openxmlformats.org/officeDocument/2006/relationships/slideLayout" Target="../slideLayouts/slideLayout145.xml"/><Relationship Id="rId17" Type="http://schemas.openxmlformats.org/officeDocument/2006/relationships/theme" Target="../theme/theme11.xml"/><Relationship Id="rId2" Type="http://schemas.openxmlformats.org/officeDocument/2006/relationships/slideLayout" Target="../slideLayouts/slideLayout135.xml"/><Relationship Id="rId16" Type="http://schemas.openxmlformats.org/officeDocument/2006/relationships/slideLayout" Target="../slideLayouts/slideLayout149.xml"/><Relationship Id="rId1" Type="http://schemas.openxmlformats.org/officeDocument/2006/relationships/slideLayout" Target="../slideLayouts/slideLayout134.xml"/><Relationship Id="rId6" Type="http://schemas.openxmlformats.org/officeDocument/2006/relationships/slideLayout" Target="../slideLayouts/slideLayout139.xml"/><Relationship Id="rId11" Type="http://schemas.openxmlformats.org/officeDocument/2006/relationships/slideLayout" Target="../slideLayouts/slideLayout144.xml"/><Relationship Id="rId5" Type="http://schemas.openxmlformats.org/officeDocument/2006/relationships/slideLayout" Target="../slideLayouts/slideLayout138.xml"/><Relationship Id="rId1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43.xml"/><Relationship Id="rId4" Type="http://schemas.openxmlformats.org/officeDocument/2006/relationships/slideLayout" Target="../slideLayouts/slideLayout137.xml"/><Relationship Id="rId9" Type="http://schemas.openxmlformats.org/officeDocument/2006/relationships/slideLayout" Target="../slideLayouts/slideLayout142.xml"/><Relationship Id="rId14" Type="http://schemas.openxmlformats.org/officeDocument/2006/relationships/slideLayout" Target="../slideLayouts/slideLayout1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E81696B1-32A6-4505-B92E-579939E6C5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394EA2C9-C172-4956-BE7F-1A122B0B70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91E351D3-15B9-4EBA-A42F-FA55DA314D7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fld id="{59CE95F7-A1FA-4A31-8634-4B1E73B3CEFA}" type="datetime1">
              <a:rPr lang="en-US"/>
              <a:pPr>
                <a:defRPr/>
              </a:pPr>
              <a:t>1/3/2024</a:t>
            </a:fld>
            <a:endParaRPr lang="en-GB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3DFBA16-FFB4-43E2-AE8A-DD0CB64817C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1A50BCD8-61DD-4D23-B4CD-92C18871745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7B5CCD8C-F9BE-4B04-8D98-FE3A74E3E934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hf sldNum="0"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59CE95F7-A1FA-4A31-8634-4B1E73B3CEFA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 spc="-7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7B5CCD8C-F9BE-4B04-8D98-FE3A74E3E934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35088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418195" y="0"/>
            <a:ext cx="73152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828801"/>
            <a:ext cx="644652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831456" y="1044178"/>
            <a:ext cx="190499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pPr>
              <a:defRPr/>
            </a:pPr>
            <a:fld id="{59CE95F7-A1FA-4A31-8634-4B1E73B3CEFA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6993255" y="4092178"/>
            <a:ext cx="3581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41055" y="6172201"/>
            <a:ext cx="685800" cy="593725"/>
          </a:xfrm>
          <a:prstGeom prst="rect">
            <a:avLst/>
          </a:prstGeom>
        </p:spPr>
        <p:txBody>
          <a:bodyPr vert="horz" lIns="27432" tIns="45720" rIns="27432" bIns="45720" rtlCol="0" anchor="ctr">
            <a:normAutofit/>
          </a:bodyPr>
          <a:lstStyle>
            <a:lvl1pPr algn="ctr">
              <a:defRPr sz="32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7B5CCD8C-F9BE-4B04-8D98-FE3A74E3E934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12662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286000"/>
            <a:ext cx="7290055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fld id="{59CE95F7-A1FA-4A31-8634-4B1E73B3CEFA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220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6470704"/>
            <a:ext cx="73025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7B5CCD8C-F9BE-4B04-8D98-FE3A74E3E934}" type="slidenum">
              <a:rPr lang="en-GB" altLang="en-US" smtClean="0"/>
              <a:pPr/>
              <a:t>‹#›</a:t>
            </a:fld>
            <a:endParaRPr lang="en-GB" alt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715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7407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  <p:hf sldNum="0" hdr="0" ftr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rickwork-SD-R1acrop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19048" y="1"/>
            <a:ext cx="9004013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6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2063396"/>
            <a:ext cx="7797662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73562" y="5757334"/>
            <a:ext cx="283845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59CE95F7-A1FA-4A31-8634-4B1E73B3CEFA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1" y="5757334"/>
            <a:ext cx="412478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715341" y="5757334"/>
            <a:ext cx="68039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B5CCD8C-F9BE-4B04-8D98-FE3A74E3E934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15456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810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71700" y="764373"/>
            <a:ext cx="637794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2194560"/>
            <a:ext cx="7955280" cy="4069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12230" y="6356351"/>
            <a:ext cx="21374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9CE95F7-A1FA-4A31-8634-4B1E73B3CEFA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4360" y="6355846"/>
            <a:ext cx="56807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72250" y="381001"/>
            <a:ext cx="19773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5CCD8C-F9BE-4B04-8D98-FE3A74E3E934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8859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  <p:sldLayoutId id="2147483767" r:id="rId17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  <p:hf sldNum="0" hdr="0" ftr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2919" y="499533"/>
            <a:ext cx="8079581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206" y="1993393"/>
            <a:ext cx="8065294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4350" y="6412447"/>
            <a:ext cx="30861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pPr>
              <a:defRPr/>
            </a:pPr>
            <a:fld id="{59CE95F7-A1FA-4A31-8634-4B1E73B3CEFA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0" y="6554697"/>
            <a:ext cx="37719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41193" y="5829748"/>
            <a:ext cx="219456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0" b="0">
                <a:ln>
                  <a:noFill/>
                </a:ln>
                <a:solidFill>
                  <a:schemeClr val="accent1">
                    <a:alpha val="20000"/>
                  </a:schemeClr>
                </a:solidFill>
                <a:latin typeface="+mj-lt"/>
              </a:defRPr>
            </a:lvl1pPr>
          </a:lstStyle>
          <a:p>
            <a:fld id="{7B5CCD8C-F9BE-4B04-8D98-FE3A74E3E934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90754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274320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5C9636-C0FD-42F9-8026-857D0FFDE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17EBD8-F678-4685-9233-87A7A65506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59D062-5C02-460B-90AC-715C428745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9CE95F7-A1FA-4A31-8634-4B1E73B3CEFA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54557E-F1A5-436B-A6A2-9F862D983F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1594CE-487D-4D12-95E8-1D519C38BA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5CCD8C-F9BE-4B04-8D98-FE3A74E3E934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55271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  <p:hf sldNum="0" hdr="0" ft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59CE95F7-A1FA-4A31-8634-4B1E73B3CEFA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B5CCD8C-F9BE-4B04-8D98-FE3A74E3E934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92773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  <p:sldLayoutId id="2147483807" r:id="rId15"/>
    <p:sldLayoutId id="2147483808" r:id="rId16"/>
    <p:sldLayoutId id="2147483809" r:id="rId17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  <p:hf sldNum="0" hdr="0" ftr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9CE95F7-A1FA-4A31-8634-4B1E73B3CEFA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B5CCD8C-F9BE-4B04-8D98-FE3A74E3E934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28345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  <p:sldLayoutId id="2147483822" r:id="rId12"/>
    <p:sldLayoutId id="2147483823" r:id="rId13"/>
    <p:sldLayoutId id="2147483824" r:id="rId14"/>
    <p:sldLayoutId id="2147483825" r:id="rId15"/>
    <p:sldLayoutId id="2147483826" r:id="rId16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  <p:hf sldNum="0" hdr="0" ft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9CE95F7-A1FA-4A31-8634-4B1E73B3CEFA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B5CCD8C-F9BE-4B04-8D98-FE3A74E3E934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75907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19" r:id="rId9"/>
    <p:sldLayoutId id="2147483920" r:id="rId10"/>
    <p:sldLayoutId id="2147483921" r:id="rId11"/>
    <p:sldLayoutId id="2147483922" r:id="rId12"/>
    <p:sldLayoutId id="2147483923" r:id="rId13"/>
    <p:sldLayoutId id="2147483924" r:id="rId14"/>
    <p:sldLayoutId id="2147483925" r:id="rId15"/>
    <p:sldLayoutId id="2147483926" r:id="rId16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  <p:hf sldNum="0" hdr="0" ft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Relationship Id="rId6" Type="http://schemas.openxmlformats.org/officeDocument/2006/relationships/audio" Target="../media/audio1.wav"/><Relationship Id="rId5" Type="http://schemas.microsoft.com/office/2007/relationships/hdphoto" Target="../media/hdphoto3.wdp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1.xml"/><Relationship Id="rId6" Type="http://schemas.openxmlformats.org/officeDocument/2006/relationships/audio" Target="../media/audio3.wav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5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2.png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imgres?imgurl=http://xprizecars.com/images/Battery_9V.jpg&amp;imgrefurl=http://xprizecars.com/2008/04/batteries-power-energy-and-uni.php&amp;usg=__yb0uGZZ87hS6Vp2aTqCxWWWaYBU=&amp;h=300&amp;w=300&amp;sz=9&amp;hl=en&amp;start=1&amp;itbs=1&amp;tbnid=EtUZ-5HXzfpWAM:&amp;tbnh=116&amp;tbnw=116&amp;prev=/images?q%3Dbattery%26hl%3Den%26gbv%3D2%26tbs%3Disch:1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0.xml"/><Relationship Id="rId5" Type="http://schemas.microsoft.com/office/2007/relationships/hdphoto" Target="../media/hdphoto4.wdp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8.xml"/><Relationship Id="rId6" Type="http://schemas.openxmlformats.org/officeDocument/2006/relationships/hyperlink" Target="https://www.pexels.com/photo/huge-cooling-towers-in-nuclear-power-plant-4460676/" TargetMode="External"/><Relationship Id="rId5" Type="http://schemas.microsoft.com/office/2007/relationships/hdphoto" Target="../media/hdphoto5.wdp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microsoft.com/office/2007/relationships/hdphoto" Target="../media/hdphoto6.wdp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9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1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0EF8C981-0783-4733-BDA8-E00C807A70B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30238" y="1751013"/>
            <a:ext cx="7772400" cy="1470025"/>
          </a:xfrm>
        </p:spPr>
        <p:txBody>
          <a:bodyPr/>
          <a:lstStyle/>
          <a:p>
            <a:pPr eaLnBrk="1" hangingPunct="1">
              <a:defRPr/>
            </a:pPr>
            <a:r>
              <a:rPr lang="en-GB" altLang="en-US" sz="5000" b="1" spc="600" dirty="0"/>
              <a:t>Energy Transfers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32ED8E26-5703-47DE-9EBE-E8627818A0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3122" y="85726"/>
            <a:ext cx="7269480" cy="1325562"/>
          </a:xfrm>
        </p:spPr>
        <p:txBody>
          <a:bodyPr/>
          <a:lstStyle/>
          <a:p>
            <a:pPr eaLnBrk="1" hangingPunct="1"/>
            <a:r>
              <a:rPr lang="en-GB" alt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Energy</a:t>
            </a:r>
            <a:endParaRPr lang="en-GB" alt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363" name="Rectangle 3">
            <a:extLst>
              <a:ext uri="{FF2B5EF4-FFF2-40B4-BE49-F238E27FC236}">
                <a16:creationId xmlns:a16="http://schemas.microsoft.com/office/drawing/2014/main" id="{C84D859B-F908-47A2-B9C0-776450FF84C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37793" y="1686341"/>
            <a:ext cx="5143500" cy="4525962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GB" altLang="en-US" sz="2800" b="1" dirty="0">
                <a:solidFill>
                  <a:srgbClr val="FF0000"/>
                </a:solidFill>
              </a:rPr>
              <a:t>Energy is required to do work: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en-GB" altLang="en-US" sz="2800" b="1" dirty="0">
              <a:solidFill>
                <a:srgbClr val="FF0000"/>
              </a:solidFill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GB" altLang="en-US" sz="2800" b="1" dirty="0"/>
              <a:t>Fuels are burnt to release energy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en-GB" altLang="en-US" sz="2800" b="1" dirty="0"/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GB" altLang="en-US" sz="2800" b="1" dirty="0"/>
              <a:t>The Sun is the ultimate source of most of our energy on Earth.</a:t>
            </a:r>
          </a:p>
        </p:txBody>
      </p:sp>
      <p:sp>
        <p:nvSpPr>
          <p:cNvPr id="5124" name="Date Placeholder 2">
            <a:extLst>
              <a:ext uri="{FF2B5EF4-FFF2-40B4-BE49-F238E27FC236}">
                <a16:creationId xmlns:a16="http://schemas.microsoft.com/office/drawing/2014/main" id="{1D47AF0A-11D2-4019-AE28-130FAB5049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AA05DBD-0A34-4703-8F0B-C17367D26A00}" type="datetime1">
              <a:rPr lang="en-US" altLang="ar-JO" sz="2400" smtClean="0"/>
              <a:pPr>
                <a:spcBef>
                  <a:spcPct val="0"/>
                </a:spcBef>
                <a:buFontTx/>
                <a:buNone/>
              </a:pPr>
              <a:t>1/3/2024</a:t>
            </a:fld>
            <a:endParaRPr lang="en-GB" altLang="ar-JO" sz="2400"/>
          </a:p>
        </p:txBody>
      </p:sp>
      <p:pic>
        <p:nvPicPr>
          <p:cNvPr id="143364" name="Picture 4">
            <a:extLst>
              <a:ext uri="{FF2B5EF4-FFF2-40B4-BE49-F238E27FC236}">
                <a16:creationId xmlns:a16="http://schemas.microsoft.com/office/drawing/2014/main" id="{2303A9EE-BA18-4E73-8B62-4D367FE5D5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4000" contrast="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1268413"/>
            <a:ext cx="2978150" cy="453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  <p:sndAc>
          <p:stSnd>
            <p:snd r:embed="rId3" name="camera.wav"/>
          </p:stSnd>
        </p:sndAc>
      </p:transition>
    </mc:Choice>
    <mc:Fallback xmlns="">
      <p:transition spd="slow">
        <p:wipe/>
        <p:sndAc>
          <p:stSnd>
            <p:snd r:embed="rId6" name="camera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79142E5A-BB68-4D14-A08C-DA2870D62D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4000"/>
              <a:t>Forms of energy</a:t>
            </a:r>
          </a:p>
        </p:txBody>
      </p:sp>
      <p:sp>
        <p:nvSpPr>
          <p:cNvPr id="107523" name="Rectangle 3">
            <a:extLst>
              <a:ext uri="{FF2B5EF4-FFF2-40B4-BE49-F238E27FC236}">
                <a16:creationId xmlns:a16="http://schemas.microsoft.com/office/drawing/2014/main" id="{91D345AA-D48D-4DD1-B466-CCBC09A6B331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644525" y="2084832"/>
            <a:ext cx="4567238" cy="4525963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GB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Energy can exist in many forms.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GB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THERMAL or HEAT  ENERGY</a:t>
            </a:r>
          </a:p>
          <a:p>
            <a:pPr marL="0" indent="0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GB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the energy of an object due to its temperature.</a:t>
            </a:r>
          </a:p>
          <a:p>
            <a:pPr marL="0" indent="0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GB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GB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Light energy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GB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energy in the form of visible electromagnetic radiation.</a:t>
            </a:r>
          </a:p>
        </p:txBody>
      </p:sp>
      <p:sp>
        <p:nvSpPr>
          <p:cNvPr id="7173" name="Slide Number Placeholder 2">
            <a:extLst>
              <a:ext uri="{FF2B5EF4-FFF2-40B4-BE49-F238E27FC236}">
                <a16:creationId xmlns:a16="http://schemas.microsoft.com/office/drawing/2014/main" id="{9E182A8A-95DD-4757-80D2-EC5580DF5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FE2B952-284D-4097-9245-5B56E92D7971}" type="slidenum">
              <a:rPr lang="en-GB" altLang="en-US" sz="2400" b="1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GB" altLang="en-US" sz="2400" b="1"/>
          </a:p>
        </p:txBody>
      </p:sp>
      <p:pic>
        <p:nvPicPr>
          <p:cNvPr id="119814" name="Picture 6">
            <a:extLst>
              <a:ext uri="{FF2B5EF4-FFF2-40B4-BE49-F238E27FC236}">
                <a16:creationId xmlns:a16="http://schemas.microsoft.com/office/drawing/2014/main" id="{608DD2A6-0CA5-404F-A28B-469CFE98C5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9713" y="1709738"/>
            <a:ext cx="3179762" cy="211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9817" name="Picture 9" descr="sun">
            <a:extLst>
              <a:ext uri="{FF2B5EF4-FFF2-40B4-BE49-F238E27FC236}">
                <a16:creationId xmlns:a16="http://schemas.microsoft.com/office/drawing/2014/main" id="{13B80CF1-0F0B-4958-A5A3-C4D553D16C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3088" y="3890963"/>
            <a:ext cx="2444750" cy="235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  <p:sndAc>
          <p:stSnd>
            <p:snd r:embed="rId3" name="coin.wav"/>
          </p:stSnd>
        </p:sndAc>
      </p:transition>
    </mc:Choice>
    <mc:Fallback>
      <p:transition spd="slow">
        <p:split orient="vert"/>
        <p:sndAc>
          <p:stSnd>
            <p:snd r:embed="rId3" name="coin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19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>
            <a:extLst>
              <a:ext uri="{FF2B5EF4-FFF2-40B4-BE49-F238E27FC236}">
                <a16:creationId xmlns:a16="http://schemas.microsoft.com/office/drawing/2014/main" id="{33794CEF-E26E-4C96-8261-A7EB779238E2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404813"/>
            <a:ext cx="4560888" cy="5051425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GB" altLang="en-US" sz="2800" b="1" cap="none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Electrical energy</a:t>
            </a:r>
          </a:p>
          <a:p>
            <a:pPr marL="0" indent="0" eaLnBrk="1" hangingPunct="1">
              <a:buFontTx/>
              <a:buNone/>
            </a:pPr>
            <a:r>
              <a:rPr lang="en-GB" alt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the energy transferred by an electric current.</a:t>
            </a:r>
          </a:p>
          <a:p>
            <a:pPr marL="0" indent="0" eaLnBrk="1" hangingPunct="1">
              <a:buFontTx/>
              <a:buNone/>
            </a:pPr>
            <a:endParaRPr lang="en-GB" altLang="en-US" sz="28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</a:pPr>
            <a:r>
              <a:rPr lang="en-GB" altLang="en-US" sz="2800" b="1" cap="none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Sound energy</a:t>
            </a:r>
          </a:p>
          <a:p>
            <a:pPr marL="0" indent="0" eaLnBrk="1" hangingPunct="1">
              <a:buFontTx/>
              <a:buNone/>
            </a:pPr>
            <a:r>
              <a:rPr lang="en-GB" alt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energy in the form of a sound wave.</a:t>
            </a:r>
          </a:p>
          <a:p>
            <a:pPr marL="0" indent="0" eaLnBrk="1" hangingPunct="1">
              <a:buFontTx/>
              <a:buNone/>
            </a:pPr>
            <a:endParaRPr lang="en-GB" altLang="en-US" sz="28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9405F429-0086-4892-B873-E73919259E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6463" y="404813"/>
            <a:ext cx="3889375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400"/>
          </a:p>
        </p:txBody>
      </p:sp>
      <p:pic>
        <p:nvPicPr>
          <p:cNvPr id="117769" name="Picture 9" descr="L_Circuit">
            <a:extLst>
              <a:ext uri="{FF2B5EF4-FFF2-40B4-BE49-F238E27FC236}">
                <a16:creationId xmlns:a16="http://schemas.microsoft.com/office/drawing/2014/main" id="{6D71161D-636B-4346-BA11-66A69971C1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1025" y="257175"/>
            <a:ext cx="2320925" cy="216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7772" name="Picture 12">
            <a:extLst>
              <a:ext uri="{FF2B5EF4-FFF2-40B4-BE49-F238E27FC236}">
                <a16:creationId xmlns:a16="http://schemas.microsoft.com/office/drawing/2014/main" id="{9150696E-D74C-40DA-9DCA-80670530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0075" y="2755900"/>
            <a:ext cx="2984500" cy="226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3" name="laser.wav"/>
          </p:stSnd>
        </p:sndAc>
      </p:transition>
    </mc:Choice>
    <mc:Fallback xmlns="">
      <p:transition spd="slow">
        <p:fade/>
        <p:sndAc>
          <p:stSnd>
            <p:snd r:embed="rId6" name="laser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77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7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7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A22F15A3-6B43-4B1B-85A7-7F5046C1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162" y="922338"/>
            <a:ext cx="6377940" cy="1293028"/>
          </a:xfrm>
        </p:spPr>
        <p:txBody>
          <a:bodyPr/>
          <a:lstStyle/>
          <a:p>
            <a:pPr algn="l"/>
            <a:r>
              <a:rPr lang="en-GB" altLang="en-US" b="1" dirty="0">
                <a:solidFill>
                  <a:srgbClr val="FF0000"/>
                </a:solidFill>
              </a:rPr>
              <a:t>5. KINETIC ENERGY</a:t>
            </a:r>
            <a:endParaRPr lang="ar-JO" altLang="en-US" dirty="0"/>
          </a:p>
        </p:txBody>
      </p:sp>
      <p:sp>
        <p:nvSpPr>
          <p:cNvPr id="117762" name="Rectangle 2">
            <a:extLst>
              <a:ext uri="{FF2B5EF4-FFF2-40B4-BE49-F238E27FC236}">
                <a16:creationId xmlns:a16="http://schemas.microsoft.com/office/drawing/2014/main" id="{2428C128-AADA-4EDA-9E7F-F1893AF26BFE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249237" y="1940322"/>
            <a:ext cx="5209027" cy="4525963"/>
          </a:xfrm>
        </p:spPr>
        <p:txBody>
          <a:bodyPr>
            <a:normAutofit/>
          </a:bodyPr>
          <a:lstStyle/>
          <a:p>
            <a:pPr marL="0" indent="0" algn="just" eaLnBrk="1" hangingPunct="1">
              <a:lnSpc>
                <a:spcPct val="150000"/>
              </a:lnSpc>
              <a:buFontTx/>
              <a:buNone/>
            </a:pPr>
            <a:r>
              <a:rPr lang="en-GB" altLang="en-US" sz="2800" dirty="0"/>
              <a:t>This is the energy possessed by a moving object. Kinetic energy increases is the object’s speed is increased. Also often called ‘Movement energy’.</a:t>
            </a:r>
          </a:p>
        </p:txBody>
      </p:sp>
      <p:sp>
        <p:nvSpPr>
          <p:cNvPr id="11269" name="Footer Placeholder 2">
            <a:extLst>
              <a:ext uri="{FF2B5EF4-FFF2-40B4-BE49-F238E27FC236}">
                <a16:creationId xmlns:a16="http://schemas.microsoft.com/office/drawing/2014/main" id="{30A7C4E5-5A4C-4B4D-A35D-B79A3AEC1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55115" y="6453187"/>
            <a:ext cx="568071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ar-JO" sz="1600" dirty="0"/>
              <a:t>Speed</a:t>
            </a:r>
          </a:p>
        </p:txBody>
      </p:sp>
      <p:sp>
        <p:nvSpPr>
          <p:cNvPr id="11270" name="Rectangle 3">
            <a:extLst>
              <a:ext uri="{FF2B5EF4-FFF2-40B4-BE49-F238E27FC236}">
                <a16:creationId xmlns:a16="http://schemas.microsoft.com/office/drawing/2014/main" id="{EAD313DA-5A67-4905-9979-042FDADDA8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6463" y="404813"/>
            <a:ext cx="3889375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400"/>
          </a:p>
        </p:txBody>
      </p:sp>
      <p:graphicFrame>
        <p:nvGraphicFramePr>
          <p:cNvPr id="354310" name="Object 6">
            <a:extLst>
              <a:ext uri="{FF2B5EF4-FFF2-40B4-BE49-F238E27FC236}">
                <a16:creationId xmlns:a16="http://schemas.microsoft.com/office/drawing/2014/main" id="{9AB69009-517B-4962-A03D-4D53F4DAC88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4744517"/>
              </p:ext>
            </p:extLst>
          </p:nvPr>
        </p:nvGraphicFramePr>
        <p:xfrm>
          <a:off x="5826125" y="2657475"/>
          <a:ext cx="3317875" cy="2435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7" name="Bitmap Image" r:id="rId4" imgW="2505425" imgH="1838095" progId="Paint.Picture">
                  <p:embed/>
                </p:oleObj>
              </mc:Choice>
              <mc:Fallback>
                <p:oleObj name="Bitmap Image" r:id="rId4" imgW="2505425" imgH="1838095" progId="Paint.Picture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26125" y="2657475"/>
                        <a:ext cx="3317875" cy="2435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543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543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3" name="Rectangle 3">
            <a:extLst>
              <a:ext uri="{FF2B5EF4-FFF2-40B4-BE49-F238E27FC236}">
                <a16:creationId xmlns:a16="http://schemas.microsoft.com/office/drawing/2014/main" id="{48B6705E-358F-444D-9E0C-48E05C462FEB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1103313"/>
            <a:ext cx="4249738" cy="467893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GB" altLang="en-US" sz="2400" b="1" dirty="0">
                <a:solidFill>
                  <a:srgbClr val="FF0000"/>
                </a:solidFill>
              </a:rPr>
              <a:t>6. CHEMICAL ENERGY</a:t>
            </a:r>
            <a:endParaRPr lang="en-GB" altLang="en-US" sz="2400" dirty="0"/>
          </a:p>
        </p:txBody>
      </p:sp>
      <p:pic>
        <p:nvPicPr>
          <p:cNvPr id="13319" name="Picture 13" descr="Battery_9V">
            <a:hlinkClick r:id="rId3"/>
            <a:extLst>
              <a:ext uri="{FF2B5EF4-FFF2-40B4-BE49-F238E27FC236}">
                <a16:creationId xmlns:a16="http://schemas.microsoft.com/office/drawing/2014/main" id="{B90B5265-48D4-40B6-96DA-CA362B4447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59484">
            <a:off x="4951828" y="1727908"/>
            <a:ext cx="3180594" cy="3402181"/>
          </a:xfrm>
          <a:prstGeom prst="rect">
            <a:avLst/>
          </a:prstGeom>
          <a:noFill/>
          <a:ln w="28575">
            <a:solidFill>
              <a:schemeClr val="tx1">
                <a:lumMod val="75000"/>
                <a:lumOff val="25000"/>
              </a:schemeClr>
            </a:solidFill>
            <a:prstDash val="dash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E6E57A7-E126-42AC-B1E1-0AC7566B2787}"/>
              </a:ext>
            </a:extLst>
          </p:cNvPr>
          <p:cNvSpPr txBox="1"/>
          <p:nvPr/>
        </p:nvSpPr>
        <p:spPr>
          <a:xfrm>
            <a:off x="147652" y="2155362"/>
            <a:ext cx="4635304" cy="2456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GB" altLang="en-US" sz="3200" dirty="0"/>
              <a:t>This is energy that is released when chemical reactions take place. Sources of chemical energy include: fuel, food and batteries.</a:t>
            </a:r>
          </a:p>
        </p:txBody>
      </p:sp>
    </p:spTree>
    <p:extLst>
      <p:ext uri="{BB962C8B-B14F-4D97-AF65-F5344CB8AC3E}">
        <p14:creationId xmlns:p14="http://schemas.microsoft.com/office/powerpoint/2010/main" val="16424163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3" name="Rectangle 3">
            <a:extLst>
              <a:ext uri="{FF2B5EF4-FFF2-40B4-BE49-F238E27FC236}">
                <a16:creationId xmlns:a16="http://schemas.microsoft.com/office/drawing/2014/main" id="{48B6705E-358F-444D-9E0C-48E05C462FEB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22262" y="1372176"/>
            <a:ext cx="4249738" cy="1047468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80000"/>
              </a:lnSpc>
              <a:buFontTx/>
              <a:buNone/>
            </a:pPr>
            <a:endParaRPr lang="en-GB" altLang="en-US" sz="2400" dirty="0"/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GB" altLang="en-US" sz="2400" b="1" spc="300" dirty="0">
                <a:solidFill>
                  <a:srgbClr val="FF0000"/>
                </a:solidFill>
              </a:rPr>
              <a:t>7. NUCLEAR ENERGY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endParaRPr lang="en-GB" altLang="en-US" sz="2400" b="1" spc="300" dirty="0">
              <a:solidFill>
                <a:srgbClr val="FF0000"/>
              </a:solidFill>
            </a:endParaRP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endParaRPr lang="en-GB" altLang="en-US" sz="2400" dirty="0"/>
          </a:p>
        </p:txBody>
      </p:sp>
      <p:pic>
        <p:nvPicPr>
          <p:cNvPr id="4" name="Picture 3" descr="A picture containing grass, outdoor, sunset, silhouette&#10;&#10;Description automatically generated">
            <a:extLst>
              <a:ext uri="{FF2B5EF4-FFF2-40B4-BE49-F238E27FC236}">
                <a16:creationId xmlns:a16="http://schemas.microsoft.com/office/drawing/2014/main" id="{C66E40E6-D946-4F5B-A32D-B81AA3A19A3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" contras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6"/>
              </a:ext>
            </a:extLst>
          </a:blip>
          <a:stretch>
            <a:fillRect/>
          </a:stretch>
        </p:blipFill>
        <p:spPr>
          <a:xfrm rot="274461">
            <a:off x="5196354" y="2093460"/>
            <a:ext cx="3572500" cy="2671079"/>
          </a:xfrm>
          <a:prstGeom prst="rect">
            <a:avLst/>
          </a:prstGeom>
          <a:ln w="28575">
            <a:solidFill>
              <a:schemeClr val="tx1"/>
            </a:solidFill>
            <a:prstDash val="lgDashDot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AA16B1F-C788-4E7B-8768-0DCD9B31C7FB}"/>
              </a:ext>
            </a:extLst>
          </p:cNvPr>
          <p:cNvSpPr txBox="1"/>
          <p:nvPr/>
        </p:nvSpPr>
        <p:spPr>
          <a:xfrm>
            <a:off x="523530" y="2638940"/>
            <a:ext cx="4572000" cy="2406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GB" altLang="en-US" sz="3200" dirty="0"/>
              <a:t>This is energy that is released when nuclear reactions take place. </a:t>
            </a:r>
            <a:r>
              <a:rPr lang="en-GB" altLang="en-US" sz="3200" i="1" dirty="0"/>
              <a:t>This is the source of the Sun’s energy.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endParaRPr lang="en-GB" altLang="en-US" sz="2800" dirty="0"/>
          </a:p>
        </p:txBody>
      </p:sp>
    </p:spTree>
  </p:cSld>
  <p:clrMapOvr>
    <a:masterClrMapping/>
  </p:clrMapOvr>
  <p:transition spd="slow">
    <p:push dir="u"/>
    <p:sndAc>
      <p:stSnd>
        <p:snd r:embed="rId3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0F24028-A6DC-4C83-A7E5-244E4182E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5300663" cy="1143000"/>
          </a:xfrm>
        </p:spPr>
        <p:txBody>
          <a:bodyPr/>
          <a:lstStyle/>
          <a:p>
            <a:r>
              <a:rPr lang="en-GB" altLang="en-US" sz="3300" b="1">
                <a:solidFill>
                  <a:srgbClr val="FF0000"/>
                </a:solidFill>
              </a:rPr>
              <a:t>8. POTENTIAL ENERGY</a:t>
            </a:r>
            <a:endParaRPr lang="ar-JO" altLang="ar-JO" sz="3300"/>
          </a:p>
        </p:txBody>
      </p:sp>
      <p:sp>
        <p:nvSpPr>
          <p:cNvPr id="115715" name="Rectangle 3">
            <a:extLst>
              <a:ext uri="{FF2B5EF4-FFF2-40B4-BE49-F238E27FC236}">
                <a16:creationId xmlns:a16="http://schemas.microsoft.com/office/drawing/2014/main" id="{EE3AB02D-D380-4161-AF41-BD51EC57D03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5373688" cy="4525963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r>
              <a:rPr lang="en-GB" altLang="en-US" sz="2400" dirty="0"/>
              <a:t>This is the energy possessed an object due to its position.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endParaRPr lang="en-GB" altLang="en-US" sz="2400" i="1" dirty="0"/>
          </a:p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r>
              <a:rPr lang="en-GB" altLang="en-US" sz="2400" b="1" dirty="0">
                <a:solidFill>
                  <a:schemeClr val="accent2"/>
                </a:solidFill>
              </a:rPr>
              <a:t>Gravitational Potential Energy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r>
              <a:rPr lang="en-GB" altLang="en-US" sz="2400" dirty="0"/>
              <a:t>The gravitational potential energy of an object increases if it is raised upwards.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endParaRPr lang="en-GB" altLang="en-US" sz="2400" dirty="0"/>
          </a:p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r>
              <a:rPr lang="en-GB" altLang="en-US" sz="2400" b="1" dirty="0">
                <a:solidFill>
                  <a:schemeClr val="accent2"/>
                </a:solidFill>
              </a:rPr>
              <a:t>Elastic Potential Energy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en-US" sz="2400" dirty="0"/>
              <a:t>This is the energy stored in a stretched or squashed object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en-US" sz="2400" i="1" dirty="0"/>
              <a:t>- also known as strain energy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endParaRPr lang="en-GB" altLang="en-US" sz="2400" b="1" dirty="0">
              <a:solidFill>
                <a:schemeClr val="accent2"/>
              </a:solidFill>
            </a:endParaRPr>
          </a:p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endParaRPr lang="en-GB" altLang="en-US" sz="2400" dirty="0"/>
          </a:p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endParaRPr lang="en-GB" altLang="en-US" sz="2400" dirty="0"/>
          </a:p>
        </p:txBody>
      </p:sp>
      <p:sp>
        <p:nvSpPr>
          <p:cNvPr id="15365" name="Rectangle 9">
            <a:extLst>
              <a:ext uri="{FF2B5EF4-FFF2-40B4-BE49-F238E27FC236}">
                <a16:creationId xmlns:a16="http://schemas.microsoft.com/office/drawing/2014/main" id="{F5DEF42B-D19A-4022-88E6-7425A14AFC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6463" y="404813"/>
            <a:ext cx="3889375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400"/>
          </a:p>
        </p:txBody>
      </p:sp>
      <p:pic>
        <p:nvPicPr>
          <p:cNvPr id="15367" name="Picture 11">
            <a:extLst>
              <a:ext uri="{FF2B5EF4-FFF2-40B4-BE49-F238E27FC236}">
                <a16:creationId xmlns:a16="http://schemas.microsoft.com/office/drawing/2014/main" id="{DF383160-B610-4316-83AF-018AA8C65B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6000" contrast="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4" y="667544"/>
            <a:ext cx="2847975" cy="4321175"/>
          </a:xfrm>
          <a:prstGeom prst="rect">
            <a:avLst/>
          </a:prstGeom>
          <a:noFill/>
          <a:ln w="38100">
            <a:solidFill>
              <a:schemeClr val="accent6">
                <a:lumMod val="40000"/>
                <a:lumOff val="60000"/>
              </a:schemeClr>
            </a:solidFill>
            <a:prstDash val="sysDot"/>
            <a:miter lim="800000"/>
            <a:headEnd/>
            <a:tailEnd/>
          </a:ln>
          <a:effectLst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3F5367-4549-4CAF-802F-D517E54AA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Exam</a:t>
            </a:r>
          </a:p>
        </p:txBody>
      </p:sp>
    </p:spTree>
  </p:cSld>
  <p:clrMapOvr>
    <a:masterClrMapping/>
  </p:clrMapOvr>
  <p:transition spd="slow">
    <p:randomBar dir="vert"/>
    <p:sndAc>
      <p:stSnd>
        <p:snd r:embed="rId3" name="bomb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8B7FAC-52F0-4716-B3DF-065D2CF49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737373"/>
                </a:solidFill>
                <a:effectLst/>
                <a:latin typeface="NexusSans"/>
              </a:rPr>
              <a:t>Energy resources</a:t>
            </a:r>
            <a:endParaRPr lang="en-US" dirty="0"/>
          </a:p>
        </p:txBody>
      </p:sp>
      <p:graphicFrame>
        <p:nvGraphicFramePr>
          <p:cNvPr id="14" name="Content Placeholder 13">
            <a:extLst>
              <a:ext uri="{FF2B5EF4-FFF2-40B4-BE49-F238E27FC236}">
                <a16:creationId xmlns:a16="http://schemas.microsoft.com/office/drawing/2014/main" id="{8D770FD1-786E-4CC2-B974-360A737ED11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5892969"/>
              </p:ext>
            </p:extLst>
          </p:nvPr>
        </p:nvGraphicFramePr>
        <p:xfrm>
          <a:off x="1083212" y="1895279"/>
          <a:ext cx="7343334" cy="4631468"/>
        </p:xfrm>
        <a:graphic>
          <a:graphicData uri="http://schemas.openxmlformats.org/drawingml/2006/table">
            <a:tbl>
              <a:tblPr firstRow="1" firstCol="1" bandRow="1">
                <a:tableStyleId>{9DCAF9ED-07DC-4A11-8D7F-57B35C25682E}</a:tableStyleId>
              </a:tblPr>
              <a:tblGrid>
                <a:gridCol w="3671667">
                  <a:extLst>
                    <a:ext uri="{9D8B030D-6E8A-4147-A177-3AD203B41FA5}">
                      <a16:colId xmlns:a16="http://schemas.microsoft.com/office/drawing/2014/main" val="2923270639"/>
                    </a:ext>
                  </a:extLst>
                </a:gridCol>
                <a:gridCol w="3671667">
                  <a:extLst>
                    <a:ext uri="{9D8B030D-6E8A-4147-A177-3AD203B41FA5}">
                      <a16:colId xmlns:a16="http://schemas.microsoft.com/office/drawing/2014/main" val="832793886"/>
                    </a:ext>
                  </a:extLst>
                </a:gridCol>
              </a:tblGrid>
              <a:tr h="55924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Renewable energy resources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Nonrenewable energy resources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26743103"/>
                  </a:ext>
                </a:extLst>
              </a:tr>
              <a:tr h="55924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Solar radiation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Oil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30643751"/>
                  </a:ext>
                </a:extLst>
              </a:tr>
              <a:tr h="55924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Hydraulic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Natural gas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48470266"/>
                  </a:ext>
                </a:extLst>
              </a:tr>
              <a:tr h="55924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Wind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Coal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59420055"/>
                  </a:ext>
                </a:extLst>
              </a:tr>
              <a:tr h="63800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Wave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Fossil fuel alternatives (oil sands, peat, wood)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29377778"/>
                  </a:ext>
                </a:extLst>
              </a:tr>
              <a:tr h="63800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Biomass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Biomass (if inadequately regenerated)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49026336"/>
                  </a:ext>
                </a:extLst>
              </a:tr>
              <a:tr h="55924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Geothermal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Wastes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94489939"/>
                  </a:ext>
                </a:extLst>
              </a:tr>
              <a:tr h="55924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Tidal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Uranium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07396925"/>
                  </a:ext>
                </a:extLst>
              </a:tr>
            </a:tbl>
          </a:graphicData>
        </a:graphic>
      </p:graphicFrame>
      <p:sp>
        <p:nvSpPr>
          <p:cNvPr id="11" name="Rectangle 1">
            <a:extLst>
              <a:ext uri="{FF2B5EF4-FFF2-40B4-BE49-F238E27FC236}">
                <a16:creationId xmlns:a16="http://schemas.microsoft.com/office/drawing/2014/main" id="{41919EA2-17D2-4E15-8979-CA01A2FA74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GB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82649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8B7FAC-52F0-4716-B3DF-065D2CF49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580" y="5666"/>
            <a:ext cx="8079581" cy="1658198"/>
          </a:xfrm>
        </p:spPr>
        <p:txBody>
          <a:bodyPr/>
          <a:lstStyle/>
          <a:p>
            <a:r>
              <a:rPr lang="en-US" b="0" i="0" dirty="0">
                <a:solidFill>
                  <a:srgbClr val="737373"/>
                </a:solidFill>
                <a:effectLst/>
                <a:latin typeface="NexusSans"/>
              </a:rPr>
              <a:t>Energy resources</a:t>
            </a:r>
            <a:endParaRPr lang="en-US" dirty="0"/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41919EA2-17D2-4E15-8979-CA01A2FA74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GB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0962" name="Picture 2" descr="Renewable energy sources Diagram | Quizlet">
            <a:extLst>
              <a:ext uri="{FF2B5EF4-FFF2-40B4-BE49-F238E27FC236}">
                <a16:creationId xmlns:a16="http://schemas.microsoft.com/office/drawing/2014/main" id="{E56DF1D0-269E-41D7-B5FE-2911E28F08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027" y="1663864"/>
            <a:ext cx="7469945" cy="4836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383601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301F447-EEF7-48F5-AF73-7566EE7F64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2C8263-135F-416D-B8D3-E10758128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334644"/>
            <a:ext cx="7882128" cy="1076914"/>
          </a:xfrm>
        </p:spPr>
        <p:txBody>
          <a:bodyPr anchor="ctr">
            <a:normAutofit/>
          </a:bodyPr>
          <a:lstStyle/>
          <a:p>
            <a:r>
              <a:rPr lang="en-US" sz="3500"/>
              <a:t>Energy Consumption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7117410-A2A4-4085-9ADC-46744551DBD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2079" y="0"/>
            <a:ext cx="7879842" cy="1913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9F74EB5-E547-4FB4-95F5-BCC788F3C4A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0936" y="1512994"/>
            <a:ext cx="787984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BF01EDF0-9EC3-42C8-9827-1253F7DFE28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0596525"/>
              </p:ext>
            </p:extLst>
          </p:nvPr>
        </p:nvGraphicFramePr>
        <p:xfrm>
          <a:off x="628650" y="1737360"/>
          <a:ext cx="7879842" cy="4535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671154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87026-CB1F-4452-B5CE-AD49D3992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Energy Management Cycle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CD5A8279-74EF-4BC3-958E-A49084ECC77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1928794"/>
              </p:ext>
            </p:extLst>
          </p:nvPr>
        </p:nvGraphicFramePr>
        <p:xfrm>
          <a:off x="267287" y="1533378"/>
          <a:ext cx="8248064" cy="4959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141657-6814-406A-89CD-2FC0032AC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A090FE5-120B-4B27-9069-F74E9F031C7B}" type="datetime1">
              <a:rPr lang="en-US" smtClean="0"/>
              <a:pPr>
                <a:defRPr/>
              </a:pPr>
              <a:t>1/3/2024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200755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3C48B49-6135-48B6-AC0F-97E5D8D1F03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6" y="4374554"/>
            <a:ext cx="9144005" cy="248344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105491" y="4374554"/>
            <a:ext cx="3038508" cy="2483446"/>
          </a:xfrm>
          <a:prstGeom prst="rect">
            <a:avLst/>
          </a:prstGeom>
          <a:gradFill>
            <a:gsLst>
              <a:gs pos="4000">
                <a:schemeClr val="accent1">
                  <a:alpha val="21000"/>
                </a:schemeClr>
              </a:gs>
              <a:gs pos="83000">
                <a:schemeClr val="accent1">
                  <a:lumMod val="50000"/>
                  <a:alpha val="61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256AC18-FB41-4977-8B0C-F5082335AB7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4379429"/>
            <a:ext cx="9143988" cy="1953928"/>
          </a:xfrm>
          <a:prstGeom prst="rect">
            <a:avLst/>
          </a:prstGeom>
          <a:gradFill>
            <a:gsLst>
              <a:gs pos="32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alpha val="55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" y="4380927"/>
            <a:ext cx="9144000" cy="2019443"/>
          </a:xfrm>
          <a:prstGeom prst="rect">
            <a:avLst/>
          </a:prstGeom>
          <a:gradFill>
            <a:gsLst>
              <a:gs pos="3200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45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0DAE23-C5E3-4EEE-B704-C8B32D8C9F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97323" y="4892722"/>
            <a:ext cx="4790367" cy="107817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sz="24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Thank You!</a:t>
            </a:r>
          </a:p>
        </p:txBody>
      </p:sp>
      <p:sp>
        <p:nvSpPr>
          <p:cNvPr id="7" name="Scroll: Vertical 6">
            <a:extLst>
              <a:ext uri="{FF2B5EF4-FFF2-40B4-BE49-F238E27FC236}">
                <a16:creationId xmlns:a16="http://schemas.microsoft.com/office/drawing/2014/main" id="{C4D99BAE-D2F7-4203-8CAF-5A9DF9FF5279}"/>
              </a:ext>
            </a:extLst>
          </p:cNvPr>
          <p:cNvSpPr/>
          <p:nvPr/>
        </p:nvSpPr>
        <p:spPr>
          <a:xfrm>
            <a:off x="6282856" y="1941342"/>
            <a:ext cx="2101489" cy="2163908"/>
          </a:xfrm>
          <a:prstGeom prst="verticalScroll">
            <a:avLst/>
          </a:prstGeom>
          <a:solidFill>
            <a:schemeClr val="bg1"/>
          </a:solidFill>
          <a:ln w="19050">
            <a:solidFill>
              <a:srgbClr val="FF9999"/>
            </a:solidFill>
            <a:prstDash val="lgDashDot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Good luck </a:t>
            </a:r>
            <a:r>
              <a:rPr lang="en-US" dirty="0">
                <a:solidFill>
                  <a:srgbClr val="C00000"/>
                </a:solidFill>
                <a:sym typeface="Wingdings" panose="05000000000000000000" pitchFamily="2" charset="2"/>
              </a:rPr>
              <a:t></a:t>
            </a: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04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_rels/them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theme/_rels/them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3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4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5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ppt/theme/theme6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C4220D"/>
      </a:accent1>
      <a:accent2>
        <a:srgbClr val="EB7712"/>
      </a:accent2>
      <a:accent3>
        <a:srgbClr val="ECBD31"/>
      </a:accent3>
      <a:accent4>
        <a:srgbClr val="92CE4A"/>
      </a:accent4>
      <a:accent5>
        <a:srgbClr val="50CFB4"/>
      </a:accent5>
      <a:accent6>
        <a:srgbClr val="0D8EC5"/>
      </a:accent6>
      <a:hlink>
        <a:srgbClr val="EA5A0C"/>
      </a:hlink>
      <a:folHlink>
        <a:srgbClr val="F09D3A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FE1EB5C7-81A8-4CBA-AE6E-B3BF73DC3895}"/>
    </a:ext>
  </a:extLst>
</a:theme>
</file>

<file path=ppt/theme/theme7.xml><?xml version="1.0" encoding="utf-8"?>
<a:theme xmlns:a="http://schemas.openxmlformats.org/drawingml/2006/main" name="Metropolitan">
  <a:themeElements>
    <a:clrScheme name="Metropolitan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10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11.xml><?xml version="1.0" encoding="utf-8"?>
<a:theme xmlns:a="http://schemas.openxmlformats.org/drawingml/2006/main" name="1_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1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2283</TotalTime>
  <Words>340</Words>
  <Application>Microsoft Office PowerPoint</Application>
  <PresentationFormat>On-screen Show (4:3)</PresentationFormat>
  <Paragraphs>101</Paragraphs>
  <Slides>13</Slides>
  <Notes>11</Notes>
  <HiddenSlides>0</HiddenSlides>
  <MMClips>0</MMClips>
  <ScaleCrop>false</ScaleCrop>
  <HeadingPairs>
    <vt:vector size="8" baseType="variant">
      <vt:variant>
        <vt:lpstr>Fonts Used</vt:lpstr>
      </vt:variant>
      <vt:variant>
        <vt:i4>18</vt:i4>
      </vt:variant>
      <vt:variant>
        <vt:lpstr>Theme</vt:lpstr>
      </vt:variant>
      <vt:variant>
        <vt:i4>11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43" baseType="lpstr">
      <vt:lpstr>Arial</vt:lpstr>
      <vt:lpstr>Calibri</vt:lpstr>
      <vt:lpstr>Calibri Light</vt:lpstr>
      <vt:lpstr>Century Gothic</vt:lpstr>
      <vt:lpstr>Century Schoolbook</vt:lpstr>
      <vt:lpstr>Garamond</vt:lpstr>
      <vt:lpstr>Impact</vt:lpstr>
      <vt:lpstr>NexusSans</vt:lpstr>
      <vt:lpstr>Rockwell</vt:lpstr>
      <vt:lpstr>Rockwell Condensed</vt:lpstr>
      <vt:lpstr>Tahoma</vt:lpstr>
      <vt:lpstr>Times New Roman</vt:lpstr>
      <vt:lpstr>Trebuchet MS</vt:lpstr>
      <vt:lpstr>Tw Cen MT</vt:lpstr>
      <vt:lpstr>Tw Cen MT Condensed</vt:lpstr>
      <vt:lpstr>Wingdings</vt:lpstr>
      <vt:lpstr>Wingdings 2</vt:lpstr>
      <vt:lpstr>Wingdings 3</vt:lpstr>
      <vt:lpstr>Default Design</vt:lpstr>
      <vt:lpstr>Wood Type</vt:lpstr>
      <vt:lpstr>View</vt:lpstr>
      <vt:lpstr>Integral</vt:lpstr>
      <vt:lpstr>Main Event</vt:lpstr>
      <vt:lpstr>Vapor Trail</vt:lpstr>
      <vt:lpstr>Metropolitan</vt:lpstr>
      <vt:lpstr>Office Theme</vt:lpstr>
      <vt:lpstr>Organic</vt:lpstr>
      <vt:lpstr>Facet</vt:lpstr>
      <vt:lpstr>1_Facet</vt:lpstr>
      <vt:lpstr>Bitmap Image</vt:lpstr>
      <vt:lpstr>Energy Transfers</vt:lpstr>
      <vt:lpstr>Energy</vt:lpstr>
      <vt:lpstr>Forms of energy</vt:lpstr>
      <vt:lpstr>PowerPoint Presentation</vt:lpstr>
      <vt:lpstr>5. KINETIC ENERGY</vt:lpstr>
      <vt:lpstr>PowerPoint Presentation</vt:lpstr>
      <vt:lpstr>PowerPoint Presentation</vt:lpstr>
      <vt:lpstr>8. POTENTIAL ENERGY</vt:lpstr>
      <vt:lpstr>Energy resources</vt:lpstr>
      <vt:lpstr>Energy resources</vt:lpstr>
      <vt:lpstr>Energy Consumption</vt:lpstr>
      <vt:lpstr>Energy Management Cycle</vt:lpstr>
      <vt:lpstr>PowerPoint Presentation</vt:lpstr>
    </vt:vector>
  </TitlesOfParts>
  <Company>St Georges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 Georges College</dc:creator>
  <cp:lastModifiedBy>user</cp:lastModifiedBy>
  <cp:revision>170</cp:revision>
  <dcterms:created xsi:type="dcterms:W3CDTF">2008-08-15T17:24:00Z</dcterms:created>
  <dcterms:modified xsi:type="dcterms:W3CDTF">2024-01-03T07:01:42Z</dcterms:modified>
</cp:coreProperties>
</file>